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0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1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6" r:id="rId1"/>
    <p:sldMasterId id="2147484163" r:id="rId2"/>
    <p:sldMasterId id="2147484272" r:id="rId3"/>
    <p:sldMasterId id="2147484501" r:id="rId4"/>
    <p:sldMasterId id="2147484610" r:id="rId5"/>
    <p:sldMasterId id="2147487395" r:id="rId6"/>
    <p:sldMasterId id="2147487423" r:id="rId7"/>
    <p:sldMasterId id="2147487456" r:id="rId8"/>
    <p:sldMasterId id="2147487476" r:id="rId9"/>
    <p:sldMasterId id="2147487495" r:id="rId10"/>
    <p:sldMasterId id="2147487514" r:id="rId11"/>
    <p:sldMasterId id="2147487534" r:id="rId12"/>
  </p:sldMasterIdLst>
  <p:notesMasterIdLst>
    <p:notesMasterId r:id="rId27"/>
  </p:notesMasterIdLst>
  <p:handoutMasterIdLst>
    <p:handoutMasterId r:id="rId28"/>
  </p:handoutMasterIdLst>
  <p:sldIdLst>
    <p:sldId id="1179" r:id="rId13"/>
    <p:sldId id="1175" r:id="rId14"/>
    <p:sldId id="1180" r:id="rId15"/>
    <p:sldId id="1178" r:id="rId16"/>
    <p:sldId id="1166" r:id="rId17"/>
    <p:sldId id="1078" r:id="rId18"/>
    <p:sldId id="1158" r:id="rId19"/>
    <p:sldId id="1159" r:id="rId20"/>
    <p:sldId id="1167" r:id="rId21"/>
    <p:sldId id="1168" r:id="rId22"/>
    <p:sldId id="1152" r:id="rId23"/>
    <p:sldId id="1171" r:id="rId24"/>
    <p:sldId id="1174" r:id="rId25"/>
    <p:sldId id="1097" r:id="rId2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00F0"/>
    <a:srgbClr val="33CCCC"/>
    <a:srgbClr val="00CCFF"/>
    <a:srgbClr val="7BB9FD"/>
    <a:srgbClr val="578ACA"/>
    <a:srgbClr val="DFDFBB"/>
    <a:srgbClr val="FFFFFF"/>
    <a:srgbClr val="D2423F"/>
    <a:srgbClr val="4F99F3"/>
    <a:srgbClr val="30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1" autoAdjust="0"/>
    <p:restoredTop sz="73993" autoAdjust="0"/>
  </p:normalViewPr>
  <p:slideViewPr>
    <p:cSldViewPr>
      <p:cViewPr varScale="1">
        <p:scale>
          <a:sx n="66" d="100"/>
          <a:sy n="66" d="100"/>
        </p:scale>
        <p:origin x="214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4368"/>
    </p:cViewPr>
  </p:sorterViewPr>
  <p:notesViewPr>
    <p:cSldViewPr>
      <p:cViewPr varScale="1">
        <p:scale>
          <a:sx n="78" d="100"/>
          <a:sy n="78" d="100"/>
        </p:scale>
        <p:origin x="-1554" y="-7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2DDD6-5B62-4B26-BFE5-5EB49B624EBD}" type="doc">
      <dgm:prSet loTypeId="urn:microsoft.com/office/officeart/2005/8/layout/hierarchy4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CC0E14-C869-430D-A81F-0623F0E2D5B5}">
      <dgm:prSet phldrT="[Metin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tr-TR" sz="3200" b="1" cap="none" spc="0" dirty="0" smtClean="0">
              <a:ln/>
              <a:solidFill>
                <a:schemeClr val="accent3"/>
              </a:solidFill>
              <a:effectLst/>
            </a:rPr>
            <a:t>YATIRIM TEŞVİK SİSTEMİ </a:t>
          </a:r>
          <a:endParaRPr lang="en-US" sz="3200" b="1" cap="none" spc="0" dirty="0">
            <a:ln/>
            <a:solidFill>
              <a:schemeClr val="accent3"/>
            </a:solidFill>
            <a:effectLst/>
            <a:latin typeface="+mn-lt"/>
          </a:endParaRPr>
        </a:p>
      </dgm:t>
    </dgm:pt>
    <dgm:pt modelId="{35F8189D-B351-464B-ADFE-2E9CC980B456}" type="parTrans" cxnId="{3486B193-8BE9-454C-B776-5323BBD54CDE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9B1CBC8-FD77-4B74-B770-A784EDF79C15}" type="sibTrans" cxnId="{3486B193-8BE9-454C-B776-5323BBD54CDE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9A03CEB-8672-4E71-9F63-23371EA00F05}">
      <dgm:prSet phldrT="[Metin]" custT="1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8900000" scaled="1"/>
          <a:tileRect/>
        </a:gradFill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r>
            <a:rPr lang="tr-TR" sz="2000" b="1" dirty="0" smtClean="0"/>
            <a:t>BÖLGESEL TEŞVİKLER</a:t>
          </a:r>
        </a:p>
      </dgm:t>
    </dgm:pt>
    <dgm:pt modelId="{A08C812F-86B3-4F63-8FD7-09DE68551641}" type="parTrans" cxnId="{43D0E8F3-D731-4490-B5BF-5095E843D90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951BBF3-EEF9-43BE-A0D8-F89D79B047B7}" type="sibTrans" cxnId="{43D0E8F3-D731-4490-B5BF-5095E843D90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C3F686D-743A-4A87-AF14-D2EE8FC85410}">
      <dgm:prSet phldrT="[Metin]" custT="1"/>
      <dgm:spPr>
        <a:gradFill flip="none" rotWithShape="0">
          <a:gsLst>
            <a:gs pos="0">
              <a:srgbClr val="3333CC">
                <a:shade val="30000"/>
                <a:satMod val="115000"/>
              </a:srgbClr>
            </a:gs>
            <a:gs pos="50000">
              <a:srgbClr val="3333CC">
                <a:shade val="67500"/>
                <a:satMod val="115000"/>
              </a:srgbClr>
            </a:gs>
            <a:gs pos="100000">
              <a:srgbClr val="3333CC">
                <a:shade val="100000"/>
                <a:satMod val="115000"/>
              </a:srgbClr>
            </a:gs>
          </a:gsLst>
          <a:lin ang="18900000" scaled="1"/>
          <a:tileRect/>
        </a:gradFill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r>
            <a:rPr lang="tr-TR" sz="1700" b="1" dirty="0" smtClean="0"/>
            <a:t>BÜYÜK ÖLÇEKLİ YATIRIMLAR</a:t>
          </a:r>
          <a:endParaRPr lang="en-US" sz="1700" b="1" noProof="0" dirty="0">
            <a:solidFill>
              <a:schemeClr val="bg1"/>
            </a:solidFill>
            <a:latin typeface="+mn-lt"/>
            <a:cs typeface="Arial" charset="0"/>
          </a:endParaRPr>
        </a:p>
      </dgm:t>
    </dgm:pt>
    <dgm:pt modelId="{A15A0DAB-25FA-4ED9-BD8A-AC4C3B381C53}" type="parTrans" cxnId="{BACD6E7C-21E2-40C5-B7E7-D73C67B2739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98AD0C7-6660-4ABE-80B4-C7E82807C7C3}" type="sibTrans" cxnId="{BACD6E7C-21E2-40C5-B7E7-D73C67B2739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0C54B836-EAD0-4027-9138-A5114DAB9529}">
      <dgm:prSet phldrT="[Metin]" custT="1"/>
      <dgm:spPr>
        <a:gradFill flip="none" rotWithShape="0">
          <a:gsLst>
            <a:gs pos="0">
              <a:srgbClr val="FF3300">
                <a:shade val="30000"/>
                <a:satMod val="115000"/>
              </a:srgbClr>
            </a:gs>
            <a:gs pos="50000">
              <a:srgbClr val="FF3300">
                <a:shade val="67500"/>
                <a:satMod val="115000"/>
              </a:srgbClr>
            </a:gs>
            <a:gs pos="100000">
              <a:srgbClr val="FF3300">
                <a:shade val="100000"/>
                <a:satMod val="115000"/>
              </a:srgbClr>
            </a:gs>
          </a:gsLst>
          <a:lin ang="18900000" scaled="1"/>
          <a:tileRect/>
        </a:gradFill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r>
            <a:rPr lang="tr-TR" sz="2000" b="1" dirty="0" smtClean="0"/>
            <a:t>GENEL TEŞVİKLER</a:t>
          </a:r>
          <a:endParaRPr lang="en-US" sz="2000" b="1" noProof="0" dirty="0">
            <a:latin typeface="+mn-lt"/>
          </a:endParaRPr>
        </a:p>
      </dgm:t>
    </dgm:pt>
    <dgm:pt modelId="{56A394CA-CF4C-4712-A282-4DF8BF2424F9}" type="parTrans" cxnId="{6AC8669D-C331-42E1-8839-9D8EE1BFC501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7245BC0-BE5B-444E-B245-94ACBB25325D}" type="sibTrans" cxnId="{6AC8669D-C331-42E1-8839-9D8EE1BFC501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224AEF8B-9AB0-4710-A833-C82467A7138E}">
      <dgm:prSet custT="1"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0" scaled="1"/>
          <a:tileRect/>
        </a:gradFill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r>
            <a:rPr lang="tr-TR" sz="1700" b="1" dirty="0" smtClean="0"/>
            <a:t>STRATEJİK YATIRIMLAR</a:t>
          </a:r>
          <a:endParaRPr lang="en-US" sz="1700" b="1" noProof="0" dirty="0">
            <a:solidFill>
              <a:schemeClr val="bg1"/>
            </a:solidFill>
            <a:latin typeface="+mn-lt"/>
            <a:cs typeface="Arial" charset="0"/>
          </a:endParaRPr>
        </a:p>
      </dgm:t>
    </dgm:pt>
    <dgm:pt modelId="{B1E0F797-64FA-4645-9075-973C464EDC2C}" type="parTrans" cxnId="{0FC8F148-3A6A-4F39-9DE5-A696DEEDC5B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775DC98E-B52C-4545-9E71-A97CCF03D1DC}" type="sibTrans" cxnId="{0FC8F148-3A6A-4F39-9DE5-A696DEEDC5B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CDBC9187-9D41-4603-B960-F61371BF9071}">
      <dgm:prSet custT="1"/>
      <dgm:spPr>
        <a:solidFill>
          <a:schemeClr val="bg1"/>
        </a:solidFill>
        <a:ln w="38100">
          <a:solidFill>
            <a:srgbClr val="7030A0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pPr marL="0" indent="0" algn="l"/>
          <a:r>
            <a:rPr lang="tr-TR" sz="1400" b="1" dirty="0" smtClean="0">
              <a:solidFill>
                <a:schemeClr val="tx1"/>
              </a:solidFill>
              <a:latin typeface="+mn-lt"/>
              <a:cs typeface="Arial" charset="0"/>
            </a:rPr>
            <a:t>Cari açığın azaltılmasına katkı sağlayacak katma değeri yüksek yatırımları desteklenmektedir.</a:t>
          </a:r>
          <a:endParaRPr lang="en-US" sz="1400" b="1" noProof="0" dirty="0">
            <a:solidFill>
              <a:srgbClr val="7030A0"/>
            </a:solidFill>
            <a:latin typeface="+mn-lt"/>
          </a:endParaRPr>
        </a:p>
      </dgm:t>
    </dgm:pt>
    <dgm:pt modelId="{EAC0D662-5959-4091-9901-6D9424954B58}" type="parTrans" cxnId="{AF36B497-B324-413A-9975-A6A0C235CB5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1D0A6DC-60D9-4A29-B510-3923FC31F7B8}" type="sibTrans" cxnId="{AF36B497-B324-413A-9975-A6A0C235CB5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537AD09-8050-43CC-B3B9-1E580EB169CC}">
      <dgm:prSet custT="1"/>
      <dgm:spPr>
        <a:solidFill>
          <a:schemeClr val="bg1"/>
        </a:solidFill>
        <a:ln w="38100">
          <a:solidFill>
            <a:srgbClr val="002060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pPr marL="0" indent="0" algn="l"/>
          <a:r>
            <a:rPr lang="tr-TR" sz="1400" b="1" dirty="0" smtClean="0">
              <a:solidFill>
                <a:schemeClr val="tx1"/>
              </a:solidFill>
              <a:cs typeface="Arial" charset="0"/>
            </a:rPr>
            <a:t>Teknoloji ve Ar- </a:t>
          </a:r>
          <a:r>
            <a:rPr lang="tr-TR" sz="1400" b="1" dirty="0" err="1" smtClean="0">
              <a:solidFill>
                <a:schemeClr val="tx1"/>
              </a:solidFill>
              <a:cs typeface="Arial" charset="0"/>
            </a:rPr>
            <a:t>Ge</a:t>
          </a:r>
          <a:r>
            <a:rPr lang="tr-TR" sz="1400" b="1" dirty="0" smtClean="0">
              <a:solidFill>
                <a:schemeClr val="tx1"/>
              </a:solidFill>
              <a:cs typeface="Arial" charset="0"/>
            </a:rPr>
            <a:t> kapasitesini artıracak, rekabet üstünlüğü sağlayacak yatırımları desteklenmektedir.</a:t>
          </a:r>
          <a:endParaRPr lang="en-US" sz="1400" b="1" noProof="0" dirty="0">
            <a:ln>
              <a:solidFill>
                <a:srgbClr val="002060"/>
              </a:solidFill>
            </a:ln>
            <a:solidFill>
              <a:srgbClr val="003399"/>
            </a:solidFill>
            <a:latin typeface="+mn-lt"/>
          </a:endParaRPr>
        </a:p>
      </dgm:t>
    </dgm:pt>
    <dgm:pt modelId="{81C5CC79-8055-4672-8736-C56AF22BE993}" type="parTrans" cxnId="{901C0AAB-CA5B-4A01-91E2-2C5F31CF032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F9A5439-3B30-4576-84BC-EAECF2DE7015}" type="sibTrans" cxnId="{901C0AAB-CA5B-4A01-91E2-2C5F31CF032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FBD9FF2-C33B-4C07-9983-4E561AEA1E9A}">
      <dgm:prSet custT="1"/>
      <dgm:spPr>
        <a:solidFill>
          <a:schemeClr val="bg1"/>
        </a:solidFill>
        <a:ln w="38100">
          <a:solidFill>
            <a:srgbClr val="FF0000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pPr marL="0" indent="0" algn="l"/>
          <a:r>
            <a:rPr lang="tr-TR" sz="1400" b="1" dirty="0" smtClean="0">
              <a:solidFill>
                <a:schemeClr val="tx1"/>
              </a:solidFill>
            </a:rPr>
            <a:t>Teşvik edilmeyecek yatırım konuları hariç, diğer tüm yatırımları kapsamaktadır.</a:t>
          </a:r>
          <a:endParaRPr lang="en-US" sz="1400" b="1" noProof="0" dirty="0">
            <a:solidFill>
              <a:srgbClr val="FF0000"/>
            </a:solidFill>
            <a:latin typeface="+mn-lt"/>
          </a:endParaRPr>
        </a:p>
      </dgm:t>
    </dgm:pt>
    <dgm:pt modelId="{9B597EAE-11BC-4276-BF7B-9C91B5BBA445}" type="parTrans" cxnId="{A006348D-5EBB-4AD2-8A7D-566F3D5BF7E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05F4587A-2987-48BE-B558-37981454A993}" type="sibTrans" cxnId="{A006348D-5EBB-4AD2-8A7D-566F3D5BF7E8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791FC27-5FB3-49A2-B46A-7CCB302C9034}">
      <dgm:prSet custT="1"/>
      <dgm:spPr>
        <a:solidFill>
          <a:schemeClr val="bg1"/>
        </a:solidFill>
        <a:ln w="38100">
          <a:solidFill>
            <a:srgbClr val="007E39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 anchor="ctr"/>
        <a:lstStyle/>
        <a:p>
          <a:pPr marL="0" indent="0" algn="l"/>
          <a:r>
            <a:rPr lang="tr-TR" sz="1400" b="1" dirty="0" smtClean="0">
              <a:solidFill>
                <a:schemeClr val="tx1"/>
              </a:solidFill>
              <a:latin typeface="+mj-lt"/>
              <a:cs typeface="Arial" charset="0"/>
            </a:rPr>
            <a:t>İller arasındaki gelişmişlik farkını azaltmayı ve illerin üretim ve ihracat potansiyellerini artırmayı hedefler.</a:t>
          </a:r>
          <a:endParaRPr lang="en-US" sz="1400" b="1" noProof="0" dirty="0">
            <a:solidFill>
              <a:srgbClr val="007E39"/>
            </a:solidFill>
            <a:latin typeface="+mn-lt"/>
          </a:endParaRPr>
        </a:p>
      </dgm:t>
    </dgm:pt>
    <dgm:pt modelId="{B5A9C11E-6980-4FAC-8392-0ADB32958285}" type="parTrans" cxnId="{3481D421-2148-4CBC-8DAB-74A11232290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CE653BD-9905-4BFF-887D-60F900E42F50}" type="sibTrans" cxnId="{3481D421-2148-4CBC-8DAB-74A11232290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78473A9-E3CE-41EB-9955-5FE1E315536D}">
      <dgm:prSet phldrT="[Metin]"/>
      <dgm:spPr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8900000" scaled="1"/>
          <a:tileRect/>
        </a:gradFill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r>
            <a:rPr lang="tr-TR" b="1" dirty="0" smtClean="0"/>
            <a:t>ÖNCELİKLİ YATIRIMLAR</a:t>
          </a:r>
          <a:endParaRPr lang="en-US" b="1" noProof="0" dirty="0">
            <a:latin typeface="+mn-lt"/>
          </a:endParaRPr>
        </a:p>
      </dgm:t>
    </dgm:pt>
    <dgm:pt modelId="{3F32E2FD-C6D3-48E1-8A56-D985DA3A8F58}" type="parTrans" cxnId="{EA0CA65F-07AB-4117-AE2F-AE4094F01B6C}">
      <dgm:prSet/>
      <dgm:spPr/>
      <dgm:t>
        <a:bodyPr/>
        <a:lstStyle/>
        <a:p>
          <a:endParaRPr lang="tr-TR"/>
        </a:p>
      </dgm:t>
    </dgm:pt>
    <dgm:pt modelId="{AA7F382A-3C5F-42AD-A1C7-E1DB40BD8B6A}" type="sibTrans" cxnId="{EA0CA65F-07AB-4117-AE2F-AE4094F01B6C}">
      <dgm:prSet/>
      <dgm:spPr/>
      <dgm:t>
        <a:bodyPr/>
        <a:lstStyle/>
        <a:p>
          <a:endParaRPr lang="tr-TR"/>
        </a:p>
      </dgm:t>
    </dgm:pt>
    <dgm:pt modelId="{8A102B1C-167D-47AA-A554-0C4393BEF10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rgbClr val="007E39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gm:spPr>
      <dgm:t>
        <a:bodyPr/>
        <a:lstStyle/>
        <a:p>
          <a:pPr algn="l"/>
          <a:r>
            <a:rPr lang="tr-TR" sz="1400" b="1" dirty="0" smtClean="0"/>
            <a:t>Belirli yatırım konularının  5. Bölge destekleri  ile desteklenmesi hedeflenmektedir. </a:t>
          </a:r>
          <a:endParaRPr lang="tr-TR" sz="1400" b="1" dirty="0"/>
        </a:p>
      </dgm:t>
    </dgm:pt>
    <dgm:pt modelId="{E2B02831-0789-496C-BC76-45F5D5960500}" type="parTrans" cxnId="{808BFDE4-9A88-4381-9BAF-30EE7239298F}">
      <dgm:prSet/>
      <dgm:spPr/>
      <dgm:t>
        <a:bodyPr/>
        <a:lstStyle/>
        <a:p>
          <a:endParaRPr lang="tr-TR"/>
        </a:p>
      </dgm:t>
    </dgm:pt>
    <dgm:pt modelId="{BFAFE516-048F-4294-A1B7-426CA54970AE}" type="sibTrans" cxnId="{808BFDE4-9A88-4381-9BAF-30EE7239298F}">
      <dgm:prSet/>
      <dgm:spPr/>
      <dgm:t>
        <a:bodyPr/>
        <a:lstStyle/>
        <a:p>
          <a:endParaRPr lang="tr-TR"/>
        </a:p>
      </dgm:t>
    </dgm:pt>
    <dgm:pt modelId="{BC996963-E702-4D5A-B578-3872E523AB3C}" type="pres">
      <dgm:prSet presAssocID="{0242DDD6-5B62-4B26-BFE5-5EB49B624E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7C2503-1148-4529-BC1D-1562BB114C9D}" type="pres">
      <dgm:prSet presAssocID="{7FCC0E14-C869-430D-A81F-0623F0E2D5B5}" presName="vertOne" presStyleCnt="0"/>
      <dgm:spPr/>
    </dgm:pt>
    <dgm:pt modelId="{916782DA-0061-4DF6-8FFC-4260C626611C}" type="pres">
      <dgm:prSet presAssocID="{7FCC0E14-C869-430D-A81F-0623F0E2D5B5}" presName="txOne" presStyleLbl="node0" presStyleIdx="0" presStyleCnt="1" custScaleY="25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8D1827-92C9-48EE-AB65-8324CBDDBDFE}" type="pres">
      <dgm:prSet presAssocID="{7FCC0E14-C869-430D-A81F-0623F0E2D5B5}" presName="parTransOne" presStyleCnt="0"/>
      <dgm:spPr/>
    </dgm:pt>
    <dgm:pt modelId="{CC44D38C-BC9F-4254-B3EC-A17B91270939}" type="pres">
      <dgm:prSet presAssocID="{7FCC0E14-C869-430D-A81F-0623F0E2D5B5}" presName="horzOne" presStyleCnt="0"/>
      <dgm:spPr/>
    </dgm:pt>
    <dgm:pt modelId="{10D57D4D-81DC-421B-8385-2ACB6B327022}" type="pres">
      <dgm:prSet presAssocID="{39A03CEB-8672-4E71-9F63-23371EA00F05}" presName="vertTwo" presStyleCnt="0"/>
      <dgm:spPr/>
    </dgm:pt>
    <dgm:pt modelId="{B748BDE5-8827-48F6-8FD2-B3D9B592E02E}" type="pres">
      <dgm:prSet presAssocID="{39A03CEB-8672-4E71-9F63-23371EA00F05}" presName="txTwo" presStyleLbl="node2" presStyleIdx="0" presStyleCnt="5" custScaleY="39693" custLinFactNeighborY="-24991">
        <dgm:presLayoutVars>
          <dgm:chPref val="3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664BF46F-AF71-48D2-B57C-579CD1F876A8}" type="pres">
      <dgm:prSet presAssocID="{39A03CEB-8672-4E71-9F63-23371EA00F05}" presName="parTransTwo" presStyleCnt="0"/>
      <dgm:spPr/>
    </dgm:pt>
    <dgm:pt modelId="{63139FF1-CA7F-4433-A191-CDC2545FAEB0}" type="pres">
      <dgm:prSet presAssocID="{39A03CEB-8672-4E71-9F63-23371EA00F05}" presName="horzTwo" presStyleCnt="0"/>
      <dgm:spPr/>
    </dgm:pt>
    <dgm:pt modelId="{2A50BC39-134B-40E9-938A-E4CD736FD5D0}" type="pres">
      <dgm:prSet presAssocID="{6791FC27-5FB3-49A2-B46A-7CCB302C9034}" presName="vertThree" presStyleCnt="0"/>
      <dgm:spPr/>
    </dgm:pt>
    <dgm:pt modelId="{B63CA53B-F838-4EE6-BA56-5A3F10D422AF}" type="pres">
      <dgm:prSet presAssocID="{6791FC27-5FB3-49A2-B46A-7CCB302C9034}" presName="txThree" presStyleLbl="node3" presStyleIdx="0" presStyleCnt="5" custScaleY="33244" custLinFactNeighborY="-30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598CBC-CE9B-46D2-A5AA-9554CA56084A}" type="pres">
      <dgm:prSet presAssocID="{6791FC27-5FB3-49A2-B46A-7CCB302C9034}" presName="horzThree" presStyleCnt="0"/>
      <dgm:spPr/>
    </dgm:pt>
    <dgm:pt modelId="{4628203C-8F57-4756-9E37-F8D826A6AAED}" type="pres">
      <dgm:prSet presAssocID="{1951BBF3-EEF9-43BE-A0D8-F89D79B047B7}" presName="sibSpaceTwo" presStyleCnt="0"/>
      <dgm:spPr/>
    </dgm:pt>
    <dgm:pt modelId="{4BC0D126-B878-4127-9249-2EE8C4F3F30D}" type="pres">
      <dgm:prSet presAssocID="{F78473A9-E3CE-41EB-9955-5FE1E315536D}" presName="vertTwo" presStyleCnt="0"/>
      <dgm:spPr/>
    </dgm:pt>
    <dgm:pt modelId="{EC58AFFC-C2FD-4818-81AA-48E4C46888A6}" type="pres">
      <dgm:prSet presAssocID="{F78473A9-E3CE-41EB-9955-5FE1E315536D}" presName="txTwo" presStyleLbl="node2" presStyleIdx="1" presStyleCnt="5" custScaleY="39693" custLinFactNeighborY="-24991">
        <dgm:presLayoutVars>
          <dgm:chPref val="3"/>
        </dgm:presLayoutVars>
      </dgm:prSet>
      <dgm:spPr>
        <a:prstGeom prst="plaque">
          <a:avLst/>
        </a:prstGeom>
      </dgm:spPr>
      <dgm:t>
        <a:bodyPr/>
        <a:lstStyle/>
        <a:p>
          <a:endParaRPr lang="tr-TR"/>
        </a:p>
      </dgm:t>
    </dgm:pt>
    <dgm:pt modelId="{DA1DA552-4459-465F-863B-E15EFC50110B}" type="pres">
      <dgm:prSet presAssocID="{F78473A9-E3CE-41EB-9955-5FE1E315536D}" presName="parTransTwo" presStyleCnt="0"/>
      <dgm:spPr/>
    </dgm:pt>
    <dgm:pt modelId="{00BCDCD0-26B4-40D0-A76F-92D0F20A6F53}" type="pres">
      <dgm:prSet presAssocID="{F78473A9-E3CE-41EB-9955-5FE1E315536D}" presName="horzTwo" presStyleCnt="0"/>
      <dgm:spPr/>
    </dgm:pt>
    <dgm:pt modelId="{E7770D7F-F5BA-4D15-B23A-033262013EA8}" type="pres">
      <dgm:prSet presAssocID="{8A102B1C-167D-47AA-A554-0C4393BEF100}" presName="vertThree" presStyleCnt="0"/>
      <dgm:spPr/>
    </dgm:pt>
    <dgm:pt modelId="{7ACFC200-01FE-4642-91BB-18F5BC3AB61E}" type="pres">
      <dgm:prSet presAssocID="{8A102B1C-167D-47AA-A554-0C4393BEF100}" presName="txThree" presStyleLbl="node3" presStyleIdx="1" presStyleCnt="5" custScaleY="32926" custLinFactNeighborY="-29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E6627A-E2D6-496B-8EBB-DCD192B84034}" type="pres">
      <dgm:prSet presAssocID="{8A102B1C-167D-47AA-A554-0C4393BEF100}" presName="horzThree" presStyleCnt="0"/>
      <dgm:spPr/>
    </dgm:pt>
    <dgm:pt modelId="{E7A99014-AE6E-4AC9-8BC3-C6D1812A76E1}" type="pres">
      <dgm:prSet presAssocID="{AA7F382A-3C5F-42AD-A1C7-E1DB40BD8B6A}" presName="sibSpaceTwo" presStyleCnt="0"/>
      <dgm:spPr/>
    </dgm:pt>
    <dgm:pt modelId="{FDB0017C-B2DA-42C9-A2B6-E8D735588729}" type="pres">
      <dgm:prSet presAssocID="{6C3F686D-743A-4A87-AF14-D2EE8FC85410}" presName="vertTwo" presStyleCnt="0"/>
      <dgm:spPr/>
    </dgm:pt>
    <dgm:pt modelId="{1F590822-6DB9-4463-A8FF-3F1246DEF08A}" type="pres">
      <dgm:prSet presAssocID="{6C3F686D-743A-4A87-AF14-D2EE8FC85410}" presName="txTwo" presStyleLbl="node2" presStyleIdx="2" presStyleCnt="5" custScaleY="40056" custLinFactNeighborX="-391" custLinFactNeighborY="-25274">
        <dgm:presLayoutVars>
          <dgm:chPref val="3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28A5AE04-E0A3-4D52-AFB1-A55BEFCF1810}" type="pres">
      <dgm:prSet presAssocID="{6C3F686D-743A-4A87-AF14-D2EE8FC85410}" presName="parTransTwo" presStyleCnt="0"/>
      <dgm:spPr/>
    </dgm:pt>
    <dgm:pt modelId="{A4AFF2BA-68FE-43A5-B167-502EE6C60736}" type="pres">
      <dgm:prSet presAssocID="{6C3F686D-743A-4A87-AF14-D2EE8FC85410}" presName="horzTwo" presStyleCnt="0"/>
      <dgm:spPr/>
    </dgm:pt>
    <dgm:pt modelId="{A6C2CB17-778B-443B-B249-C6D0A46097AE}" type="pres">
      <dgm:prSet presAssocID="{A537AD09-8050-43CC-B3B9-1E580EB169CC}" presName="vertThree" presStyleCnt="0"/>
      <dgm:spPr/>
    </dgm:pt>
    <dgm:pt modelId="{CC1E65EC-DFCA-4A12-9271-7FC39D88C301}" type="pres">
      <dgm:prSet presAssocID="{A537AD09-8050-43CC-B3B9-1E580EB169CC}" presName="txThree" presStyleLbl="node3" presStyleIdx="2" presStyleCnt="5" custScaleY="32669" custLinFactNeighborX="-391" custLinFactNeighborY="-3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D5360-E09B-4FB8-8884-1F6C674F18BF}" type="pres">
      <dgm:prSet presAssocID="{A537AD09-8050-43CC-B3B9-1E580EB169CC}" presName="horzThree" presStyleCnt="0"/>
      <dgm:spPr/>
    </dgm:pt>
    <dgm:pt modelId="{0486839E-37C9-403F-8C22-8017AB09DC58}" type="pres">
      <dgm:prSet presAssocID="{E98AD0C7-6660-4ABE-80B4-C7E82807C7C3}" presName="sibSpaceTwo" presStyleCnt="0"/>
      <dgm:spPr/>
    </dgm:pt>
    <dgm:pt modelId="{5C0E205F-AB5E-4358-90E9-8F226F81A420}" type="pres">
      <dgm:prSet presAssocID="{224AEF8B-9AB0-4710-A833-C82467A7138E}" presName="vertTwo" presStyleCnt="0"/>
      <dgm:spPr/>
    </dgm:pt>
    <dgm:pt modelId="{84116E0D-F150-4380-AD00-47EC1B51B45F}" type="pres">
      <dgm:prSet presAssocID="{224AEF8B-9AB0-4710-A833-C82467A7138E}" presName="txTwo" presStyleLbl="node2" presStyleIdx="3" presStyleCnt="5" custScaleY="41411" custLinFactNeighborY="-34987">
        <dgm:presLayoutVars>
          <dgm:chPref val="3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0B2619AE-634C-4EDB-B3B5-B2196FF718E2}" type="pres">
      <dgm:prSet presAssocID="{224AEF8B-9AB0-4710-A833-C82467A7138E}" presName="parTransTwo" presStyleCnt="0"/>
      <dgm:spPr/>
    </dgm:pt>
    <dgm:pt modelId="{216833AA-0473-4366-9091-0911AFDA115F}" type="pres">
      <dgm:prSet presAssocID="{224AEF8B-9AB0-4710-A833-C82467A7138E}" presName="horzTwo" presStyleCnt="0"/>
      <dgm:spPr/>
    </dgm:pt>
    <dgm:pt modelId="{63F45471-206D-48BB-8CDE-6BF150F959FE}" type="pres">
      <dgm:prSet presAssocID="{CDBC9187-9D41-4603-B960-F61371BF9071}" presName="vertThree" presStyleCnt="0"/>
      <dgm:spPr/>
    </dgm:pt>
    <dgm:pt modelId="{944633C5-93AF-4CD7-92B4-29B053DD17D7}" type="pres">
      <dgm:prSet presAssocID="{CDBC9187-9D41-4603-B960-F61371BF9071}" presName="txThree" presStyleLbl="node3" presStyleIdx="3" presStyleCnt="5" custScaleY="32202" custLinFactNeighborY="-47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C92EC3-9306-46CE-8AEB-9C64D4FAAC8B}" type="pres">
      <dgm:prSet presAssocID="{CDBC9187-9D41-4603-B960-F61371BF9071}" presName="horzThree" presStyleCnt="0"/>
      <dgm:spPr/>
    </dgm:pt>
    <dgm:pt modelId="{6EAAAC97-E5C8-4435-AEBE-7E8F0117ADA3}" type="pres">
      <dgm:prSet presAssocID="{775DC98E-B52C-4545-9E71-A97CCF03D1DC}" presName="sibSpaceTwo" presStyleCnt="0"/>
      <dgm:spPr/>
    </dgm:pt>
    <dgm:pt modelId="{6B62999A-C8D0-47C9-B1A1-A98989189DAF}" type="pres">
      <dgm:prSet presAssocID="{0C54B836-EAD0-4027-9138-A5114DAB9529}" presName="vertTwo" presStyleCnt="0"/>
      <dgm:spPr/>
    </dgm:pt>
    <dgm:pt modelId="{60C730A5-983E-4DC9-9FA4-1D19CE97AC00}" type="pres">
      <dgm:prSet presAssocID="{0C54B836-EAD0-4027-9138-A5114DAB9529}" presName="txTwo" presStyleLbl="node2" presStyleIdx="4" presStyleCnt="5" custScaleY="40646" custLinFactNeighborY="-31836">
        <dgm:presLayoutVars>
          <dgm:chPref val="3"/>
        </dgm:presLayoutVars>
      </dgm:prSet>
      <dgm:spPr>
        <a:prstGeom prst="plaque">
          <a:avLst/>
        </a:prstGeom>
      </dgm:spPr>
      <dgm:t>
        <a:bodyPr/>
        <a:lstStyle/>
        <a:p>
          <a:endParaRPr lang="en-US"/>
        </a:p>
      </dgm:t>
    </dgm:pt>
    <dgm:pt modelId="{416B3AC2-0668-464E-B496-37557B9FD814}" type="pres">
      <dgm:prSet presAssocID="{0C54B836-EAD0-4027-9138-A5114DAB9529}" presName="parTransTwo" presStyleCnt="0"/>
      <dgm:spPr/>
    </dgm:pt>
    <dgm:pt modelId="{D770F327-29AA-4B0A-86DB-C5799DC16B37}" type="pres">
      <dgm:prSet presAssocID="{0C54B836-EAD0-4027-9138-A5114DAB9529}" presName="horzTwo" presStyleCnt="0"/>
      <dgm:spPr/>
    </dgm:pt>
    <dgm:pt modelId="{499BFC65-1502-4F43-BD1D-FF0D2B9380AD}" type="pres">
      <dgm:prSet presAssocID="{DFBD9FF2-C33B-4C07-9983-4E561AEA1E9A}" presName="vertThree" presStyleCnt="0"/>
      <dgm:spPr/>
    </dgm:pt>
    <dgm:pt modelId="{3CD70249-DCD8-469C-BE00-CE24FC6B5DCF}" type="pres">
      <dgm:prSet presAssocID="{DFBD9FF2-C33B-4C07-9983-4E561AEA1E9A}" presName="txThree" presStyleLbl="node3" presStyleIdx="4" presStyleCnt="5" custScaleY="32759" custLinFactNeighborX="69" custLinFactNeighborY="-3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8D427-B10D-436A-BD89-8BC7473110D9}" type="pres">
      <dgm:prSet presAssocID="{DFBD9FF2-C33B-4C07-9983-4E561AEA1E9A}" presName="horzThree" presStyleCnt="0"/>
      <dgm:spPr/>
    </dgm:pt>
  </dgm:ptLst>
  <dgm:cxnLst>
    <dgm:cxn modelId="{C72E9166-93A5-4E48-90F4-337F96911836}" type="presOf" srcId="{0C54B836-EAD0-4027-9138-A5114DAB9529}" destId="{60C730A5-983E-4DC9-9FA4-1D19CE97AC00}" srcOrd="0" destOrd="0" presId="urn:microsoft.com/office/officeart/2005/8/layout/hierarchy4"/>
    <dgm:cxn modelId="{EA0CA65F-07AB-4117-AE2F-AE4094F01B6C}" srcId="{7FCC0E14-C869-430D-A81F-0623F0E2D5B5}" destId="{F78473A9-E3CE-41EB-9955-5FE1E315536D}" srcOrd="1" destOrd="0" parTransId="{3F32E2FD-C6D3-48E1-8A56-D985DA3A8F58}" sibTransId="{AA7F382A-3C5F-42AD-A1C7-E1DB40BD8B6A}"/>
    <dgm:cxn modelId="{45FAC6AB-6110-456E-B586-5706B4343EB6}" type="presOf" srcId="{6791FC27-5FB3-49A2-B46A-7CCB302C9034}" destId="{B63CA53B-F838-4EE6-BA56-5A3F10D422AF}" srcOrd="0" destOrd="0" presId="urn:microsoft.com/office/officeart/2005/8/layout/hierarchy4"/>
    <dgm:cxn modelId="{AF36B497-B324-413A-9975-A6A0C235CB58}" srcId="{224AEF8B-9AB0-4710-A833-C82467A7138E}" destId="{CDBC9187-9D41-4603-B960-F61371BF9071}" srcOrd="0" destOrd="0" parTransId="{EAC0D662-5959-4091-9901-6D9424954B58}" sibTransId="{61D0A6DC-60D9-4A29-B510-3923FC31F7B8}"/>
    <dgm:cxn modelId="{6AC8669D-C331-42E1-8839-9D8EE1BFC501}" srcId="{7FCC0E14-C869-430D-A81F-0623F0E2D5B5}" destId="{0C54B836-EAD0-4027-9138-A5114DAB9529}" srcOrd="4" destOrd="0" parTransId="{56A394CA-CF4C-4712-A282-4DF8BF2424F9}" sibTransId="{67245BC0-BE5B-444E-B245-94ACBB25325D}"/>
    <dgm:cxn modelId="{D071A21C-6CA9-49C6-B031-1E055F2CB582}" type="presOf" srcId="{7FCC0E14-C869-430D-A81F-0623F0E2D5B5}" destId="{916782DA-0061-4DF6-8FFC-4260C626611C}" srcOrd="0" destOrd="0" presId="urn:microsoft.com/office/officeart/2005/8/layout/hierarchy4"/>
    <dgm:cxn modelId="{901C0AAB-CA5B-4A01-91E2-2C5F31CF032C}" srcId="{6C3F686D-743A-4A87-AF14-D2EE8FC85410}" destId="{A537AD09-8050-43CC-B3B9-1E580EB169CC}" srcOrd="0" destOrd="0" parTransId="{81C5CC79-8055-4672-8736-C56AF22BE993}" sibTransId="{3F9A5439-3B30-4576-84BC-EAECF2DE7015}"/>
    <dgm:cxn modelId="{3486B193-8BE9-454C-B776-5323BBD54CDE}" srcId="{0242DDD6-5B62-4B26-BFE5-5EB49B624EBD}" destId="{7FCC0E14-C869-430D-A81F-0623F0E2D5B5}" srcOrd="0" destOrd="0" parTransId="{35F8189D-B351-464B-ADFE-2E9CC980B456}" sibTransId="{39B1CBC8-FD77-4B74-B770-A784EDF79C15}"/>
    <dgm:cxn modelId="{A006348D-5EBB-4AD2-8A7D-566F3D5BF7E8}" srcId="{0C54B836-EAD0-4027-9138-A5114DAB9529}" destId="{DFBD9FF2-C33B-4C07-9983-4E561AEA1E9A}" srcOrd="0" destOrd="0" parTransId="{9B597EAE-11BC-4276-BF7B-9C91B5BBA445}" sibTransId="{05F4587A-2987-48BE-B558-37981454A993}"/>
    <dgm:cxn modelId="{BACD6E7C-21E2-40C5-B7E7-D73C67B2739D}" srcId="{7FCC0E14-C869-430D-A81F-0623F0E2D5B5}" destId="{6C3F686D-743A-4A87-AF14-D2EE8FC85410}" srcOrd="2" destOrd="0" parTransId="{A15A0DAB-25FA-4ED9-BD8A-AC4C3B381C53}" sibTransId="{E98AD0C7-6660-4ABE-80B4-C7E82807C7C3}"/>
    <dgm:cxn modelId="{69BEEAE3-8AD3-49D2-99E3-84FF351C6320}" type="presOf" srcId="{0242DDD6-5B62-4B26-BFE5-5EB49B624EBD}" destId="{BC996963-E702-4D5A-B578-3872E523AB3C}" srcOrd="0" destOrd="0" presId="urn:microsoft.com/office/officeart/2005/8/layout/hierarchy4"/>
    <dgm:cxn modelId="{9D28894E-EB06-4A6B-8E28-1890DCBE6E6D}" type="presOf" srcId="{DFBD9FF2-C33B-4C07-9983-4E561AEA1E9A}" destId="{3CD70249-DCD8-469C-BE00-CE24FC6B5DCF}" srcOrd="0" destOrd="0" presId="urn:microsoft.com/office/officeart/2005/8/layout/hierarchy4"/>
    <dgm:cxn modelId="{35C22561-D05E-4C0A-B605-9893D8988673}" type="presOf" srcId="{F78473A9-E3CE-41EB-9955-5FE1E315536D}" destId="{EC58AFFC-C2FD-4818-81AA-48E4C46888A6}" srcOrd="0" destOrd="0" presId="urn:microsoft.com/office/officeart/2005/8/layout/hierarchy4"/>
    <dgm:cxn modelId="{E4F7915F-4548-494F-A169-917553B5F352}" type="presOf" srcId="{6C3F686D-743A-4A87-AF14-D2EE8FC85410}" destId="{1F590822-6DB9-4463-A8FF-3F1246DEF08A}" srcOrd="0" destOrd="0" presId="urn:microsoft.com/office/officeart/2005/8/layout/hierarchy4"/>
    <dgm:cxn modelId="{3481D421-2148-4CBC-8DAB-74A112322905}" srcId="{39A03CEB-8672-4E71-9F63-23371EA00F05}" destId="{6791FC27-5FB3-49A2-B46A-7CCB302C9034}" srcOrd="0" destOrd="0" parTransId="{B5A9C11E-6980-4FAC-8392-0ADB32958285}" sibTransId="{1CE653BD-9905-4BFF-887D-60F900E42F50}"/>
    <dgm:cxn modelId="{808BFDE4-9A88-4381-9BAF-30EE7239298F}" srcId="{F78473A9-E3CE-41EB-9955-5FE1E315536D}" destId="{8A102B1C-167D-47AA-A554-0C4393BEF100}" srcOrd="0" destOrd="0" parTransId="{E2B02831-0789-496C-BC76-45F5D5960500}" sibTransId="{BFAFE516-048F-4294-A1B7-426CA54970AE}"/>
    <dgm:cxn modelId="{0FC8F148-3A6A-4F39-9DE5-A696DEEDC5BC}" srcId="{7FCC0E14-C869-430D-A81F-0623F0E2D5B5}" destId="{224AEF8B-9AB0-4710-A833-C82467A7138E}" srcOrd="3" destOrd="0" parTransId="{B1E0F797-64FA-4645-9075-973C464EDC2C}" sibTransId="{775DC98E-B52C-4545-9E71-A97CCF03D1DC}"/>
    <dgm:cxn modelId="{0F6DC079-2128-4EB4-AF75-D3499DE4DE40}" type="presOf" srcId="{CDBC9187-9D41-4603-B960-F61371BF9071}" destId="{944633C5-93AF-4CD7-92B4-29B053DD17D7}" srcOrd="0" destOrd="0" presId="urn:microsoft.com/office/officeart/2005/8/layout/hierarchy4"/>
    <dgm:cxn modelId="{E99E3A9B-CC5A-4516-83FB-64A6EAA168F0}" type="presOf" srcId="{39A03CEB-8672-4E71-9F63-23371EA00F05}" destId="{B748BDE5-8827-48F6-8FD2-B3D9B592E02E}" srcOrd="0" destOrd="0" presId="urn:microsoft.com/office/officeart/2005/8/layout/hierarchy4"/>
    <dgm:cxn modelId="{3C57CBE9-C573-4EDF-9DC1-C5E70710FDDB}" type="presOf" srcId="{8A102B1C-167D-47AA-A554-0C4393BEF100}" destId="{7ACFC200-01FE-4642-91BB-18F5BC3AB61E}" srcOrd="0" destOrd="0" presId="urn:microsoft.com/office/officeart/2005/8/layout/hierarchy4"/>
    <dgm:cxn modelId="{93CF0C11-9B58-4857-AAC2-7B5992EBF81E}" type="presOf" srcId="{224AEF8B-9AB0-4710-A833-C82467A7138E}" destId="{84116E0D-F150-4380-AD00-47EC1B51B45F}" srcOrd="0" destOrd="0" presId="urn:microsoft.com/office/officeart/2005/8/layout/hierarchy4"/>
    <dgm:cxn modelId="{05993E7E-0929-431B-95E3-470646C0C10B}" type="presOf" srcId="{A537AD09-8050-43CC-B3B9-1E580EB169CC}" destId="{CC1E65EC-DFCA-4A12-9271-7FC39D88C301}" srcOrd="0" destOrd="0" presId="urn:microsoft.com/office/officeart/2005/8/layout/hierarchy4"/>
    <dgm:cxn modelId="{43D0E8F3-D731-4490-B5BF-5095E843D90D}" srcId="{7FCC0E14-C869-430D-A81F-0623F0E2D5B5}" destId="{39A03CEB-8672-4E71-9F63-23371EA00F05}" srcOrd="0" destOrd="0" parTransId="{A08C812F-86B3-4F63-8FD7-09DE68551641}" sibTransId="{1951BBF3-EEF9-43BE-A0D8-F89D79B047B7}"/>
    <dgm:cxn modelId="{0BEC52E1-42BD-4208-BBD7-30F4DDFC125A}" type="presParOf" srcId="{BC996963-E702-4D5A-B578-3872E523AB3C}" destId="{0D7C2503-1148-4529-BC1D-1562BB114C9D}" srcOrd="0" destOrd="0" presId="urn:microsoft.com/office/officeart/2005/8/layout/hierarchy4"/>
    <dgm:cxn modelId="{A904E72F-3BAC-43A2-BDA1-F01F03836EEE}" type="presParOf" srcId="{0D7C2503-1148-4529-BC1D-1562BB114C9D}" destId="{916782DA-0061-4DF6-8FFC-4260C626611C}" srcOrd="0" destOrd="0" presId="urn:microsoft.com/office/officeart/2005/8/layout/hierarchy4"/>
    <dgm:cxn modelId="{3037B0EB-0FCC-4B92-9203-A37AB9B9B947}" type="presParOf" srcId="{0D7C2503-1148-4529-BC1D-1562BB114C9D}" destId="{038D1827-92C9-48EE-AB65-8324CBDDBDFE}" srcOrd="1" destOrd="0" presId="urn:microsoft.com/office/officeart/2005/8/layout/hierarchy4"/>
    <dgm:cxn modelId="{9BB2686D-7C34-4CCA-A223-551045CFEAFE}" type="presParOf" srcId="{0D7C2503-1148-4529-BC1D-1562BB114C9D}" destId="{CC44D38C-BC9F-4254-B3EC-A17B91270939}" srcOrd="2" destOrd="0" presId="urn:microsoft.com/office/officeart/2005/8/layout/hierarchy4"/>
    <dgm:cxn modelId="{AB1BFF2E-1813-4A0F-8A38-6AF5AF74F0BC}" type="presParOf" srcId="{CC44D38C-BC9F-4254-B3EC-A17B91270939}" destId="{10D57D4D-81DC-421B-8385-2ACB6B327022}" srcOrd="0" destOrd="0" presId="urn:microsoft.com/office/officeart/2005/8/layout/hierarchy4"/>
    <dgm:cxn modelId="{A1736340-AAAC-4102-8C41-129E80E8993C}" type="presParOf" srcId="{10D57D4D-81DC-421B-8385-2ACB6B327022}" destId="{B748BDE5-8827-48F6-8FD2-B3D9B592E02E}" srcOrd="0" destOrd="0" presId="urn:microsoft.com/office/officeart/2005/8/layout/hierarchy4"/>
    <dgm:cxn modelId="{32937EBD-4E36-4433-BBCC-26E58E911409}" type="presParOf" srcId="{10D57D4D-81DC-421B-8385-2ACB6B327022}" destId="{664BF46F-AF71-48D2-B57C-579CD1F876A8}" srcOrd="1" destOrd="0" presId="urn:microsoft.com/office/officeart/2005/8/layout/hierarchy4"/>
    <dgm:cxn modelId="{E9574155-4D2E-44A5-8CE1-2311A894B1ED}" type="presParOf" srcId="{10D57D4D-81DC-421B-8385-2ACB6B327022}" destId="{63139FF1-CA7F-4433-A191-CDC2545FAEB0}" srcOrd="2" destOrd="0" presId="urn:microsoft.com/office/officeart/2005/8/layout/hierarchy4"/>
    <dgm:cxn modelId="{CBB59DCF-9C0E-42DA-9755-B9F0C0EA5ABC}" type="presParOf" srcId="{63139FF1-CA7F-4433-A191-CDC2545FAEB0}" destId="{2A50BC39-134B-40E9-938A-E4CD736FD5D0}" srcOrd="0" destOrd="0" presId="urn:microsoft.com/office/officeart/2005/8/layout/hierarchy4"/>
    <dgm:cxn modelId="{C816ACD5-9CE1-4AA3-B24F-1406DEA77616}" type="presParOf" srcId="{2A50BC39-134B-40E9-938A-E4CD736FD5D0}" destId="{B63CA53B-F838-4EE6-BA56-5A3F10D422AF}" srcOrd="0" destOrd="0" presId="urn:microsoft.com/office/officeart/2005/8/layout/hierarchy4"/>
    <dgm:cxn modelId="{F55A1460-DF46-472E-9FAB-00BE1CFA2DE1}" type="presParOf" srcId="{2A50BC39-134B-40E9-938A-E4CD736FD5D0}" destId="{B6598CBC-CE9B-46D2-A5AA-9554CA56084A}" srcOrd="1" destOrd="0" presId="urn:microsoft.com/office/officeart/2005/8/layout/hierarchy4"/>
    <dgm:cxn modelId="{CF5D9F84-54BB-4130-AF29-DC3D679E284D}" type="presParOf" srcId="{CC44D38C-BC9F-4254-B3EC-A17B91270939}" destId="{4628203C-8F57-4756-9E37-F8D826A6AAED}" srcOrd="1" destOrd="0" presId="urn:microsoft.com/office/officeart/2005/8/layout/hierarchy4"/>
    <dgm:cxn modelId="{2231AD15-D0C4-46B7-BEAB-4EDC0BE75100}" type="presParOf" srcId="{CC44D38C-BC9F-4254-B3EC-A17B91270939}" destId="{4BC0D126-B878-4127-9249-2EE8C4F3F30D}" srcOrd="2" destOrd="0" presId="urn:microsoft.com/office/officeart/2005/8/layout/hierarchy4"/>
    <dgm:cxn modelId="{926DCE53-2144-47C8-946C-99C5DCFAFBAC}" type="presParOf" srcId="{4BC0D126-B878-4127-9249-2EE8C4F3F30D}" destId="{EC58AFFC-C2FD-4818-81AA-48E4C46888A6}" srcOrd="0" destOrd="0" presId="urn:microsoft.com/office/officeart/2005/8/layout/hierarchy4"/>
    <dgm:cxn modelId="{1A54D281-D65F-496F-A70F-56BA620577CF}" type="presParOf" srcId="{4BC0D126-B878-4127-9249-2EE8C4F3F30D}" destId="{DA1DA552-4459-465F-863B-E15EFC50110B}" srcOrd="1" destOrd="0" presId="urn:microsoft.com/office/officeart/2005/8/layout/hierarchy4"/>
    <dgm:cxn modelId="{5FE8E583-1E53-45F2-AB8F-1B4FECDDBD94}" type="presParOf" srcId="{4BC0D126-B878-4127-9249-2EE8C4F3F30D}" destId="{00BCDCD0-26B4-40D0-A76F-92D0F20A6F53}" srcOrd="2" destOrd="0" presId="urn:microsoft.com/office/officeart/2005/8/layout/hierarchy4"/>
    <dgm:cxn modelId="{36354ABD-29E4-4385-A3B1-133C7989D0E4}" type="presParOf" srcId="{00BCDCD0-26B4-40D0-A76F-92D0F20A6F53}" destId="{E7770D7F-F5BA-4D15-B23A-033262013EA8}" srcOrd="0" destOrd="0" presId="urn:microsoft.com/office/officeart/2005/8/layout/hierarchy4"/>
    <dgm:cxn modelId="{75EF5C02-0DEA-4542-A1BB-CECAAE77B23B}" type="presParOf" srcId="{E7770D7F-F5BA-4D15-B23A-033262013EA8}" destId="{7ACFC200-01FE-4642-91BB-18F5BC3AB61E}" srcOrd="0" destOrd="0" presId="urn:microsoft.com/office/officeart/2005/8/layout/hierarchy4"/>
    <dgm:cxn modelId="{4765D7E0-551F-4E60-A9AD-0DE49D124FF5}" type="presParOf" srcId="{E7770D7F-F5BA-4D15-B23A-033262013EA8}" destId="{16E6627A-E2D6-496B-8EBB-DCD192B84034}" srcOrd="1" destOrd="0" presId="urn:microsoft.com/office/officeart/2005/8/layout/hierarchy4"/>
    <dgm:cxn modelId="{B1AB5A54-CE7C-4012-841B-E0B71E3E980B}" type="presParOf" srcId="{CC44D38C-BC9F-4254-B3EC-A17B91270939}" destId="{E7A99014-AE6E-4AC9-8BC3-C6D1812A76E1}" srcOrd="3" destOrd="0" presId="urn:microsoft.com/office/officeart/2005/8/layout/hierarchy4"/>
    <dgm:cxn modelId="{1A695BD7-2BD0-4418-B83C-3CF63920947F}" type="presParOf" srcId="{CC44D38C-BC9F-4254-B3EC-A17B91270939}" destId="{FDB0017C-B2DA-42C9-A2B6-E8D735588729}" srcOrd="4" destOrd="0" presId="urn:microsoft.com/office/officeart/2005/8/layout/hierarchy4"/>
    <dgm:cxn modelId="{5C180076-25F8-4AF7-B225-25E77565EF18}" type="presParOf" srcId="{FDB0017C-B2DA-42C9-A2B6-E8D735588729}" destId="{1F590822-6DB9-4463-A8FF-3F1246DEF08A}" srcOrd="0" destOrd="0" presId="urn:microsoft.com/office/officeart/2005/8/layout/hierarchy4"/>
    <dgm:cxn modelId="{8FCA0A09-2C2E-4210-957D-33057EF2F3EC}" type="presParOf" srcId="{FDB0017C-B2DA-42C9-A2B6-E8D735588729}" destId="{28A5AE04-E0A3-4D52-AFB1-A55BEFCF1810}" srcOrd="1" destOrd="0" presId="urn:microsoft.com/office/officeart/2005/8/layout/hierarchy4"/>
    <dgm:cxn modelId="{EF1D9DDE-907D-4D59-8325-A2C07FCD9BA3}" type="presParOf" srcId="{FDB0017C-B2DA-42C9-A2B6-E8D735588729}" destId="{A4AFF2BA-68FE-43A5-B167-502EE6C60736}" srcOrd="2" destOrd="0" presId="urn:microsoft.com/office/officeart/2005/8/layout/hierarchy4"/>
    <dgm:cxn modelId="{506FCD1F-BE4D-47CE-A2C8-2F413959456B}" type="presParOf" srcId="{A4AFF2BA-68FE-43A5-B167-502EE6C60736}" destId="{A6C2CB17-778B-443B-B249-C6D0A46097AE}" srcOrd="0" destOrd="0" presId="urn:microsoft.com/office/officeart/2005/8/layout/hierarchy4"/>
    <dgm:cxn modelId="{5A05B9B8-C9A4-4BCE-9E88-EA3FC72401A9}" type="presParOf" srcId="{A6C2CB17-778B-443B-B249-C6D0A46097AE}" destId="{CC1E65EC-DFCA-4A12-9271-7FC39D88C301}" srcOrd="0" destOrd="0" presId="urn:microsoft.com/office/officeart/2005/8/layout/hierarchy4"/>
    <dgm:cxn modelId="{D2374B89-FEBD-47A0-B667-C735673825F7}" type="presParOf" srcId="{A6C2CB17-778B-443B-B249-C6D0A46097AE}" destId="{9C6D5360-E09B-4FB8-8884-1F6C674F18BF}" srcOrd="1" destOrd="0" presId="urn:microsoft.com/office/officeart/2005/8/layout/hierarchy4"/>
    <dgm:cxn modelId="{9ECE2A0F-DF93-4E1D-BC21-B4C82AFD3B8C}" type="presParOf" srcId="{CC44D38C-BC9F-4254-B3EC-A17B91270939}" destId="{0486839E-37C9-403F-8C22-8017AB09DC58}" srcOrd="5" destOrd="0" presId="urn:microsoft.com/office/officeart/2005/8/layout/hierarchy4"/>
    <dgm:cxn modelId="{12933F12-BA79-4411-9F55-4928D70902C5}" type="presParOf" srcId="{CC44D38C-BC9F-4254-B3EC-A17B91270939}" destId="{5C0E205F-AB5E-4358-90E9-8F226F81A420}" srcOrd="6" destOrd="0" presId="urn:microsoft.com/office/officeart/2005/8/layout/hierarchy4"/>
    <dgm:cxn modelId="{9A16EE8E-F11E-455D-BEAF-F7F1AF811C9D}" type="presParOf" srcId="{5C0E205F-AB5E-4358-90E9-8F226F81A420}" destId="{84116E0D-F150-4380-AD00-47EC1B51B45F}" srcOrd="0" destOrd="0" presId="urn:microsoft.com/office/officeart/2005/8/layout/hierarchy4"/>
    <dgm:cxn modelId="{64CF16DF-01B6-405F-BD9B-8D55E7989D5F}" type="presParOf" srcId="{5C0E205F-AB5E-4358-90E9-8F226F81A420}" destId="{0B2619AE-634C-4EDB-B3B5-B2196FF718E2}" srcOrd="1" destOrd="0" presId="urn:microsoft.com/office/officeart/2005/8/layout/hierarchy4"/>
    <dgm:cxn modelId="{1F5F4B88-EA5D-4E6F-A1FC-277456E5954A}" type="presParOf" srcId="{5C0E205F-AB5E-4358-90E9-8F226F81A420}" destId="{216833AA-0473-4366-9091-0911AFDA115F}" srcOrd="2" destOrd="0" presId="urn:microsoft.com/office/officeart/2005/8/layout/hierarchy4"/>
    <dgm:cxn modelId="{955EE731-370F-4FCB-A7A4-26E143E7B0AD}" type="presParOf" srcId="{216833AA-0473-4366-9091-0911AFDA115F}" destId="{63F45471-206D-48BB-8CDE-6BF150F959FE}" srcOrd="0" destOrd="0" presId="urn:microsoft.com/office/officeart/2005/8/layout/hierarchy4"/>
    <dgm:cxn modelId="{03F5CEB9-763A-4338-8726-CEF1CAA3C38B}" type="presParOf" srcId="{63F45471-206D-48BB-8CDE-6BF150F959FE}" destId="{944633C5-93AF-4CD7-92B4-29B053DD17D7}" srcOrd="0" destOrd="0" presId="urn:microsoft.com/office/officeart/2005/8/layout/hierarchy4"/>
    <dgm:cxn modelId="{D315489E-8858-4581-9588-42827A3B266D}" type="presParOf" srcId="{63F45471-206D-48BB-8CDE-6BF150F959FE}" destId="{D6C92EC3-9306-46CE-8AEB-9C64D4FAAC8B}" srcOrd="1" destOrd="0" presId="urn:microsoft.com/office/officeart/2005/8/layout/hierarchy4"/>
    <dgm:cxn modelId="{45BDBEE1-F64B-4219-9ED6-427C5EAF7892}" type="presParOf" srcId="{CC44D38C-BC9F-4254-B3EC-A17B91270939}" destId="{6EAAAC97-E5C8-4435-AEBE-7E8F0117ADA3}" srcOrd="7" destOrd="0" presId="urn:microsoft.com/office/officeart/2005/8/layout/hierarchy4"/>
    <dgm:cxn modelId="{E248D50A-AE08-45F4-8B62-80BCA7366BD0}" type="presParOf" srcId="{CC44D38C-BC9F-4254-B3EC-A17B91270939}" destId="{6B62999A-C8D0-47C9-B1A1-A98989189DAF}" srcOrd="8" destOrd="0" presId="urn:microsoft.com/office/officeart/2005/8/layout/hierarchy4"/>
    <dgm:cxn modelId="{2D86CB24-B04B-4FED-82EF-C8985A770A41}" type="presParOf" srcId="{6B62999A-C8D0-47C9-B1A1-A98989189DAF}" destId="{60C730A5-983E-4DC9-9FA4-1D19CE97AC00}" srcOrd="0" destOrd="0" presId="urn:microsoft.com/office/officeart/2005/8/layout/hierarchy4"/>
    <dgm:cxn modelId="{8A81E8DF-9ED7-424C-9075-784C357D4E57}" type="presParOf" srcId="{6B62999A-C8D0-47C9-B1A1-A98989189DAF}" destId="{416B3AC2-0668-464E-B496-37557B9FD814}" srcOrd="1" destOrd="0" presId="urn:microsoft.com/office/officeart/2005/8/layout/hierarchy4"/>
    <dgm:cxn modelId="{077FD9BE-7F10-42EC-8C01-32C39909926F}" type="presParOf" srcId="{6B62999A-C8D0-47C9-B1A1-A98989189DAF}" destId="{D770F327-29AA-4B0A-86DB-C5799DC16B37}" srcOrd="2" destOrd="0" presId="urn:microsoft.com/office/officeart/2005/8/layout/hierarchy4"/>
    <dgm:cxn modelId="{11754B58-BE5A-4D3D-981F-3E60C0C6A4AA}" type="presParOf" srcId="{D770F327-29AA-4B0A-86DB-C5799DC16B37}" destId="{499BFC65-1502-4F43-BD1D-FF0D2B9380AD}" srcOrd="0" destOrd="0" presId="urn:microsoft.com/office/officeart/2005/8/layout/hierarchy4"/>
    <dgm:cxn modelId="{844A3DD0-A679-46FE-B6D9-BAA9ED3FE9E1}" type="presParOf" srcId="{499BFC65-1502-4F43-BD1D-FF0D2B9380AD}" destId="{3CD70249-DCD8-469C-BE00-CE24FC6B5DCF}" srcOrd="0" destOrd="0" presId="urn:microsoft.com/office/officeart/2005/8/layout/hierarchy4"/>
    <dgm:cxn modelId="{1C6BBEE4-5D17-4ACD-AF28-FF06F3FEB522}" type="presParOf" srcId="{499BFC65-1502-4F43-BD1D-FF0D2B9380AD}" destId="{9418D427-B10D-436A-BD89-8BC7473110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A6176-6190-4AFA-A8C8-428C361E4A6C}" type="doc">
      <dgm:prSet loTypeId="urn:microsoft.com/office/officeart/2005/8/layout/radial1" loCatId="relationship" qsTypeId="urn:microsoft.com/office/officeart/2005/8/quickstyle/3d1" qsCatId="3D" csTypeId="urn:microsoft.com/office/officeart/2005/8/colors/accent2_2" csCatId="accent2" phldr="1"/>
      <dgm:spPr/>
    </dgm:pt>
    <dgm:pt modelId="{030FD842-4818-4B40-BBC2-7964A78619F5}">
      <dgm:prSet/>
      <dgm:spPr>
        <a:xfrm>
          <a:off x="2232248" y="1755972"/>
          <a:ext cx="1872206" cy="1945912"/>
        </a:xfrm>
        <a:solidFill>
          <a:srgbClr val="C00000"/>
        </a:solidFill>
      </dgm:spPr>
      <dgm:t>
        <a:bodyPr/>
        <a:lstStyle/>
        <a:p>
          <a:pPr rtl="0" eaLnBrk="1" latinLnBrk="0"/>
          <a:r>
            <a:rPr lang="tr-TR" b="1" dirty="0" smtClean="0"/>
            <a:t>DESTEK UNSURLARI</a:t>
          </a:r>
        </a:p>
      </dgm:t>
    </dgm:pt>
    <dgm:pt modelId="{882347A5-71A3-4F0D-81A7-4FDEC4771F3F}" type="parTrans" cxnId="{A29672B7-ABA1-4F06-9434-A0EBAE35A10F}">
      <dgm:prSet/>
      <dgm:spPr/>
      <dgm:t>
        <a:bodyPr/>
        <a:lstStyle/>
        <a:p>
          <a:endParaRPr lang="tr-TR"/>
        </a:p>
      </dgm:t>
    </dgm:pt>
    <dgm:pt modelId="{9F055F22-263A-43D5-BE99-1E669E22EE92}" type="sibTrans" cxnId="{A29672B7-ABA1-4F06-9434-A0EBAE35A10F}">
      <dgm:prSet/>
      <dgm:spPr/>
      <dgm:t>
        <a:bodyPr/>
        <a:lstStyle/>
        <a:p>
          <a:endParaRPr lang="tr-TR"/>
        </a:p>
      </dgm:t>
    </dgm:pt>
    <dgm:pt modelId="{96D973CA-8B15-409F-BA51-89C17DFA049C}">
      <dgm:prSet/>
      <dgm:spPr>
        <a:xfrm>
          <a:off x="2498732" y="-84150"/>
          <a:ext cx="1339239" cy="1339239"/>
        </a:xfrm>
        <a:solidFill>
          <a:srgbClr val="006600"/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</a:rPr>
            <a:t>KDV İstisnası</a:t>
          </a:r>
        </a:p>
      </dgm:t>
    </dgm:pt>
    <dgm:pt modelId="{AB1116B3-78A9-43C9-8516-0B551FD28983}" type="parTrans" cxnId="{CEA062C8-4CB5-406B-9C92-C6C60B6B72B9}">
      <dgm:prSet/>
      <dgm:spPr>
        <a:xfrm rot="16200000">
          <a:off x="2917910" y="1489528"/>
          <a:ext cx="500883" cy="32003"/>
        </a:xfrm>
      </dgm:spPr>
      <dgm:t>
        <a:bodyPr/>
        <a:lstStyle/>
        <a:p>
          <a:endParaRPr lang="tr-TR"/>
        </a:p>
      </dgm:t>
    </dgm:pt>
    <dgm:pt modelId="{D4C17A38-2914-496B-8EF9-CA109BB7A35B}" type="sibTrans" cxnId="{CEA062C8-4CB5-406B-9C92-C6C60B6B72B9}">
      <dgm:prSet/>
      <dgm:spPr/>
      <dgm:t>
        <a:bodyPr/>
        <a:lstStyle/>
        <a:p>
          <a:endParaRPr lang="tr-TR"/>
        </a:p>
      </dgm:t>
    </dgm:pt>
    <dgm:pt modelId="{521B7E6C-A6DD-402E-B36F-F002FA9B537E}">
      <dgm:prSet/>
      <dgm:spPr>
        <a:xfrm>
          <a:off x="3876521" y="417323"/>
          <a:ext cx="1339239" cy="1339239"/>
        </a:xfrm>
        <a:solidFill>
          <a:srgbClr val="006600"/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  <a:cs typeface="Arial" charset="0"/>
            </a:rPr>
            <a:t>Gümrük Vergisi Muafiyeti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A3C2583D-3D2A-4726-BBE6-A57733295DF1}" type="parTrans" cxnId="{A9CEAB63-E4CB-42EC-9C15-DBCC617D1650}">
      <dgm:prSet/>
      <dgm:spPr>
        <a:xfrm rot="18600000">
          <a:off x="3691360" y="1781780"/>
          <a:ext cx="516630" cy="32003"/>
        </a:xfrm>
      </dgm:spPr>
      <dgm:t>
        <a:bodyPr/>
        <a:lstStyle/>
        <a:p>
          <a:endParaRPr lang="tr-TR"/>
        </a:p>
      </dgm:t>
    </dgm:pt>
    <dgm:pt modelId="{5262265E-E933-4945-B325-86324CCE7CB3}" type="sibTrans" cxnId="{A9CEAB63-E4CB-42EC-9C15-DBCC617D1650}">
      <dgm:prSet/>
      <dgm:spPr/>
      <dgm:t>
        <a:bodyPr/>
        <a:lstStyle/>
        <a:p>
          <a:endParaRPr lang="tr-TR"/>
        </a:p>
      </dgm:t>
    </dgm:pt>
    <dgm:pt modelId="{4ECC9FB6-CF71-404D-81A2-01433AA94DF7}">
      <dgm:prSet/>
      <dgm:spPr>
        <a:xfrm>
          <a:off x="4609627" y="1687101"/>
          <a:ext cx="1339239" cy="1339239"/>
        </a:xfrm>
        <a:solidFill>
          <a:schemeClr val="accent6">
            <a:lumMod val="50000"/>
          </a:schemeClr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  <a:cs typeface="Arial" charset="0"/>
            </a:rPr>
            <a:t>Vergi İndirimi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9D69BE92-210D-46E1-B550-4B810832E69C}" type="parTrans" cxnId="{A123B084-2D64-4882-9B23-0E3258CEA191}">
      <dgm:prSet/>
      <dgm:spPr>
        <a:xfrm rot="21000000">
          <a:off x="4087191" y="2503594"/>
          <a:ext cx="536685" cy="32003"/>
        </a:xfrm>
      </dgm:spPr>
      <dgm:t>
        <a:bodyPr/>
        <a:lstStyle/>
        <a:p>
          <a:endParaRPr lang="tr-TR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508527B4-D36F-40C4-B945-69402F6EF719}" type="sibTrans" cxnId="{A123B084-2D64-4882-9B23-0E3258CEA191}">
      <dgm:prSet/>
      <dgm:spPr/>
      <dgm:t>
        <a:bodyPr/>
        <a:lstStyle/>
        <a:p>
          <a:endParaRPr lang="tr-TR"/>
        </a:p>
      </dgm:t>
    </dgm:pt>
    <dgm:pt modelId="{1A75F020-3851-45BE-BB04-94F454DA8FFE}">
      <dgm:prSet/>
      <dgm:spPr>
        <a:xfrm>
          <a:off x="4355022" y="3131038"/>
          <a:ext cx="1339239" cy="1339239"/>
        </a:xfrm>
        <a:solidFill>
          <a:srgbClr val="CC6600"/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  <a:cs typeface="Arial" charset="0"/>
            </a:rPr>
            <a:t>Sigorta Primi İşveren Hissesi Desteği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EF834682-D60B-483A-94FE-4DE375362EF2}" type="parTrans" cxnId="{28F8E70E-204C-42EA-A11F-A2B6FDE85D0F}">
      <dgm:prSet/>
      <dgm:spPr>
        <a:xfrm rot="1800000">
          <a:off x="3951248" y="3317617"/>
          <a:ext cx="528917" cy="32003"/>
        </a:xfrm>
      </dgm:spPr>
      <dgm:t>
        <a:bodyPr/>
        <a:lstStyle/>
        <a:p>
          <a:endParaRPr lang="tr-TR"/>
        </a:p>
      </dgm:t>
    </dgm:pt>
    <dgm:pt modelId="{79B0E521-DC55-44F1-9B18-8275726BBD26}" type="sibTrans" cxnId="{28F8E70E-204C-42EA-A11F-A2B6FDE85D0F}">
      <dgm:prSet/>
      <dgm:spPr/>
      <dgm:t>
        <a:bodyPr/>
        <a:lstStyle/>
        <a:p>
          <a:endParaRPr lang="tr-TR"/>
        </a:p>
      </dgm:t>
    </dgm:pt>
    <dgm:pt modelId="{5AC4D506-76FB-4A04-9595-163675E07005}">
      <dgm:prSet/>
      <dgm:spPr>
        <a:xfrm>
          <a:off x="3231838" y="4073502"/>
          <a:ext cx="1339239" cy="1339239"/>
        </a:xfrm>
        <a:solidFill>
          <a:schemeClr val="accent6">
            <a:lumMod val="50000"/>
          </a:schemeClr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  <a:cs typeface="Arial" charset="0"/>
            </a:rPr>
            <a:t>Faiz Desteği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C084DE66-87EA-494E-B420-F37EDC198032}" type="parTrans" cxnId="{B315DCB1-AE73-4351-8CEE-B583AC15EDE9}">
      <dgm:prSet/>
      <dgm:spPr>
        <a:xfrm rot="4200000">
          <a:off x="3333292" y="3860413"/>
          <a:ext cx="505420" cy="32003"/>
        </a:xfrm>
      </dgm:spPr>
      <dgm:t>
        <a:bodyPr/>
        <a:lstStyle/>
        <a:p>
          <a:endParaRPr lang="tr-TR"/>
        </a:p>
      </dgm:t>
    </dgm:pt>
    <dgm:pt modelId="{7DC9C3F2-D358-48F6-897B-E49CA9C91088}" type="sibTrans" cxnId="{B315DCB1-AE73-4351-8CEE-B583AC15EDE9}">
      <dgm:prSet/>
      <dgm:spPr/>
      <dgm:t>
        <a:bodyPr/>
        <a:lstStyle/>
        <a:p>
          <a:endParaRPr lang="tr-TR"/>
        </a:p>
      </dgm:t>
    </dgm:pt>
    <dgm:pt modelId="{ACDF67B7-BD16-4C85-9AF8-5B100DFA9F83}">
      <dgm:prSet/>
      <dgm:spPr>
        <a:xfrm>
          <a:off x="1765625" y="4073502"/>
          <a:ext cx="1339239" cy="1339239"/>
        </a:xfrm>
        <a:solidFill>
          <a:schemeClr val="accent6">
            <a:lumMod val="50000"/>
          </a:schemeClr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  <a:cs typeface="Arial" charset="0"/>
            </a:rPr>
            <a:t>Yatırım Yeri Tahsisi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BA7643B2-10E6-4683-8DEC-255AE26EEB6B}" type="parTrans" cxnId="{2A2C8232-7BA4-4CF6-90D8-2F7C61A77C48}">
      <dgm:prSet/>
      <dgm:spPr>
        <a:xfrm rot="6600000">
          <a:off x="2497990" y="3860413"/>
          <a:ext cx="505420" cy="32003"/>
        </a:xfrm>
      </dgm:spPr>
      <dgm:t>
        <a:bodyPr/>
        <a:lstStyle/>
        <a:p>
          <a:endParaRPr lang="tr-TR"/>
        </a:p>
      </dgm:t>
    </dgm:pt>
    <dgm:pt modelId="{BD104077-CD94-4808-AF2C-8AAD01D0F5E3}" type="sibTrans" cxnId="{2A2C8232-7BA4-4CF6-90D8-2F7C61A77C48}">
      <dgm:prSet/>
      <dgm:spPr/>
      <dgm:t>
        <a:bodyPr/>
        <a:lstStyle/>
        <a:p>
          <a:endParaRPr lang="tr-TR"/>
        </a:p>
      </dgm:t>
    </dgm:pt>
    <dgm:pt modelId="{8B54295C-D3CA-47C9-82A0-06E7999362BD}">
      <dgm:prSet/>
      <dgm:spPr>
        <a:xfrm>
          <a:off x="642441" y="3131038"/>
          <a:ext cx="1339239" cy="1339239"/>
        </a:xfrm>
        <a:solidFill>
          <a:srgbClr val="7030A0"/>
        </a:solidFill>
      </dgm:spPr>
      <dgm:t>
        <a:bodyPr/>
        <a:lstStyle/>
        <a:p>
          <a:pPr rtl="0" eaLnBrk="1" latinLnBrk="0"/>
          <a:r>
            <a:rPr lang="tr-TR" b="1" dirty="0" smtClean="0">
              <a:solidFill>
                <a:schemeClr val="bg1"/>
              </a:solidFill>
              <a:latin typeface="+mn-lt"/>
              <a:cs typeface="Arial" charset="0"/>
            </a:rPr>
            <a:t>KDV İadesi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82CC2DCE-5721-45B8-A6FD-7A10FD2827AB}" type="parTrans" cxnId="{6A704AFC-47E7-4497-9B34-D1C760E31681}">
      <dgm:prSet/>
      <dgm:spPr>
        <a:xfrm rot="9000000">
          <a:off x="1856538" y="3317617"/>
          <a:ext cx="528917" cy="32003"/>
        </a:xfrm>
      </dgm:spPr>
      <dgm:t>
        <a:bodyPr/>
        <a:lstStyle/>
        <a:p>
          <a:endParaRPr lang="tr-TR"/>
        </a:p>
      </dgm:t>
    </dgm:pt>
    <dgm:pt modelId="{3018C0E6-D012-4771-B7C0-D4CF296003C2}" type="sibTrans" cxnId="{6A704AFC-47E7-4497-9B34-D1C760E31681}">
      <dgm:prSet/>
      <dgm:spPr/>
      <dgm:t>
        <a:bodyPr/>
        <a:lstStyle/>
        <a:p>
          <a:endParaRPr lang="tr-TR"/>
        </a:p>
      </dgm:t>
    </dgm:pt>
    <dgm:pt modelId="{C73DDB8A-6B49-4F0B-93E9-2FA9D310412E}">
      <dgm:prSet/>
      <dgm:spPr>
        <a:xfrm>
          <a:off x="1041896" y="351273"/>
          <a:ext cx="1497332" cy="1471340"/>
        </a:xfrm>
        <a:solidFill>
          <a:srgbClr val="CC6600"/>
        </a:solidFill>
      </dgm:spPr>
      <dgm:t>
        <a:bodyPr/>
        <a:lstStyle/>
        <a:p>
          <a:pPr rtl="0" eaLnBrk="1" latinLnBrk="0"/>
          <a:r>
            <a:rPr lang="tr-TR" altLang="tr-TR" b="1" dirty="0" smtClean="0">
              <a:solidFill>
                <a:schemeClr val="bg1"/>
              </a:solidFill>
              <a:latin typeface="+mn-lt"/>
              <a:cs typeface="Arial" charset="0"/>
            </a:rPr>
            <a:t>Sigorta Primi </a:t>
          </a:r>
          <a:r>
            <a:rPr lang="en-US" altLang="tr-TR" b="1" dirty="0" smtClean="0">
              <a:solidFill>
                <a:schemeClr val="bg1"/>
              </a:solidFill>
              <a:latin typeface="+mn-lt"/>
              <a:cs typeface="Arial" charset="0"/>
            </a:rPr>
            <a:t>(</a:t>
          </a:r>
          <a:r>
            <a:rPr lang="en-US" altLang="tr-TR" b="1" dirty="0" err="1" smtClean="0">
              <a:solidFill>
                <a:schemeClr val="bg1"/>
              </a:solidFill>
              <a:latin typeface="+mn-lt"/>
              <a:cs typeface="Arial" charset="0"/>
            </a:rPr>
            <a:t>İşçi</a:t>
          </a:r>
          <a:r>
            <a:rPr lang="en-US" altLang="tr-TR" b="1" dirty="0" smtClean="0">
              <a:solidFill>
                <a:schemeClr val="bg1"/>
              </a:solidFill>
              <a:latin typeface="+mn-lt"/>
              <a:cs typeface="Arial" charset="0"/>
            </a:rPr>
            <a:t> </a:t>
          </a:r>
          <a:r>
            <a:rPr lang="en-US" altLang="tr-TR" b="1" dirty="0" err="1" smtClean="0">
              <a:solidFill>
                <a:schemeClr val="bg1"/>
              </a:solidFill>
              <a:latin typeface="+mn-lt"/>
              <a:cs typeface="Arial" charset="0"/>
            </a:rPr>
            <a:t>Hissesi</a:t>
          </a:r>
          <a:r>
            <a:rPr lang="en-US" altLang="tr-TR" b="1" dirty="0" smtClean="0">
              <a:solidFill>
                <a:schemeClr val="bg1"/>
              </a:solidFill>
              <a:latin typeface="+mn-lt"/>
              <a:cs typeface="Arial" charset="0"/>
            </a:rPr>
            <a:t>) </a:t>
          </a:r>
          <a:r>
            <a:rPr lang="tr-TR" altLang="tr-TR" b="1" dirty="0" err="1" smtClean="0">
              <a:solidFill>
                <a:schemeClr val="bg1"/>
              </a:solidFill>
              <a:latin typeface="+mn-lt"/>
              <a:cs typeface="Arial" charset="0"/>
            </a:rPr>
            <a:t>Desteğİ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163B4832-6D85-4E28-BDFD-B5CA226AC46C}" type="parTrans" cxnId="{8F6A9327-A98A-48FA-8EAE-E9C4665AD111}">
      <dgm:prSet/>
      <dgm:spPr>
        <a:xfrm rot="13800000">
          <a:off x="2187308" y="1809104"/>
          <a:ext cx="445293" cy="32003"/>
        </a:xfrm>
      </dgm:spPr>
      <dgm:t>
        <a:bodyPr/>
        <a:lstStyle/>
        <a:p>
          <a:endParaRPr lang="tr-TR"/>
        </a:p>
      </dgm:t>
    </dgm:pt>
    <dgm:pt modelId="{6A84654A-203E-4298-A410-E96B25F2CA83}" type="sibTrans" cxnId="{8F6A9327-A98A-48FA-8EAE-E9C4665AD111}">
      <dgm:prSet/>
      <dgm:spPr/>
      <dgm:t>
        <a:bodyPr/>
        <a:lstStyle/>
        <a:p>
          <a:endParaRPr lang="tr-TR"/>
        </a:p>
      </dgm:t>
    </dgm:pt>
    <dgm:pt modelId="{91F96DCC-4E84-4EC6-BB86-51622A79CE48}">
      <dgm:prSet/>
      <dgm:spPr>
        <a:xfrm>
          <a:off x="387836" y="1687101"/>
          <a:ext cx="1339239" cy="1339239"/>
        </a:xfrm>
        <a:solidFill>
          <a:srgbClr val="CC6600"/>
        </a:solidFill>
      </dgm:spPr>
      <dgm:t>
        <a:bodyPr/>
        <a:lstStyle/>
        <a:p>
          <a:pPr rtl="0" eaLnBrk="1" latinLnBrk="0"/>
          <a:r>
            <a:rPr lang="tr-TR" altLang="tr-TR" b="1" dirty="0" smtClean="0">
              <a:solidFill>
                <a:schemeClr val="bg1"/>
              </a:solidFill>
              <a:latin typeface="+mn-lt"/>
              <a:cs typeface="Arial" charset="0"/>
            </a:rPr>
            <a:t>Gelir Vergisi Stopajı Desteği</a:t>
          </a:r>
          <a:endParaRPr lang="tr-TR" dirty="0" smtClean="0">
            <a:solidFill>
              <a:schemeClr val="bg1"/>
            </a:solidFill>
            <a:latin typeface="+mn-lt"/>
          </a:endParaRPr>
        </a:p>
      </dgm:t>
    </dgm:pt>
    <dgm:pt modelId="{902B3F58-D8CD-4319-8636-6C93A0FB22F3}" type="sibTrans" cxnId="{4FF299EE-DF84-4B2F-B354-87226062593D}">
      <dgm:prSet/>
      <dgm:spPr/>
      <dgm:t>
        <a:bodyPr/>
        <a:lstStyle/>
        <a:p>
          <a:endParaRPr lang="tr-TR"/>
        </a:p>
      </dgm:t>
    </dgm:pt>
    <dgm:pt modelId="{AE09613C-AFE4-4205-AF7F-3FE879F2F806}" type="parTrans" cxnId="{4FF299EE-DF84-4B2F-B354-87226062593D}">
      <dgm:prSet/>
      <dgm:spPr>
        <a:xfrm rot="11400000">
          <a:off x="1712826" y="2503594"/>
          <a:ext cx="536685" cy="32003"/>
        </a:xfrm>
      </dgm:spPr>
      <dgm:t>
        <a:bodyPr/>
        <a:lstStyle/>
        <a:p>
          <a:endParaRPr lang="tr-TR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FDAAA064-A1CF-4F82-BB44-19F0222055F9}" type="pres">
      <dgm:prSet presAssocID="{813A6176-6190-4AFA-A8C8-428C361E4A6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223135-DC22-4466-AA4C-9F0E5CD1B9A3}" type="pres">
      <dgm:prSet presAssocID="{030FD842-4818-4B40-BBC2-7964A78619F5}" presName="centerShape" presStyleLbl="node0" presStyleIdx="0" presStyleCnt="1" custScaleX="133274" custScaleY="129540"/>
      <dgm:spPr/>
      <dgm:t>
        <a:bodyPr/>
        <a:lstStyle/>
        <a:p>
          <a:endParaRPr lang="tr-TR"/>
        </a:p>
      </dgm:t>
    </dgm:pt>
    <dgm:pt modelId="{2862F834-15BE-43C4-9C74-AD93541FE2D6}" type="pres">
      <dgm:prSet presAssocID="{AB1116B3-78A9-43C9-8516-0B551FD28983}" presName="Name9" presStyleLbl="parChTrans1D2" presStyleIdx="0" presStyleCnt="9"/>
      <dgm:spPr/>
      <dgm:t>
        <a:bodyPr/>
        <a:lstStyle/>
        <a:p>
          <a:endParaRPr lang="tr-TR"/>
        </a:p>
      </dgm:t>
    </dgm:pt>
    <dgm:pt modelId="{0A258802-06E8-433F-A289-157331E9A6B0}" type="pres">
      <dgm:prSet presAssocID="{AB1116B3-78A9-43C9-8516-0B551FD28983}" presName="connTx" presStyleLbl="parChTrans1D2" presStyleIdx="0" presStyleCnt="9"/>
      <dgm:spPr/>
      <dgm:t>
        <a:bodyPr/>
        <a:lstStyle/>
        <a:p>
          <a:endParaRPr lang="tr-TR"/>
        </a:p>
      </dgm:t>
    </dgm:pt>
    <dgm:pt modelId="{5389675C-7045-475D-B536-658A6C72CA49}" type="pres">
      <dgm:prSet presAssocID="{96D973CA-8B15-409F-BA51-89C17DFA049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2BD4F7-3A20-408E-B41A-FE1C5876DAAF}" type="pres">
      <dgm:prSet presAssocID="{A3C2583D-3D2A-4726-BBE6-A57733295DF1}" presName="Name9" presStyleLbl="parChTrans1D2" presStyleIdx="1" presStyleCnt="9"/>
      <dgm:spPr/>
      <dgm:t>
        <a:bodyPr/>
        <a:lstStyle/>
        <a:p>
          <a:endParaRPr lang="tr-TR"/>
        </a:p>
      </dgm:t>
    </dgm:pt>
    <dgm:pt modelId="{C5D4C61F-2FF6-4198-A502-ED09C7C7A4D2}" type="pres">
      <dgm:prSet presAssocID="{A3C2583D-3D2A-4726-BBE6-A57733295DF1}" presName="connTx" presStyleLbl="parChTrans1D2" presStyleIdx="1" presStyleCnt="9"/>
      <dgm:spPr/>
      <dgm:t>
        <a:bodyPr/>
        <a:lstStyle/>
        <a:p>
          <a:endParaRPr lang="tr-TR"/>
        </a:p>
      </dgm:t>
    </dgm:pt>
    <dgm:pt modelId="{7826419B-9024-4C4E-9ADE-B67D98BF9B97}" type="pres">
      <dgm:prSet presAssocID="{521B7E6C-A6DD-402E-B36F-F002FA9B537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8CFFD8-88CB-4F22-ADD2-5B83843A3131}" type="pres">
      <dgm:prSet presAssocID="{9D69BE92-210D-46E1-B550-4B810832E69C}" presName="Name9" presStyleLbl="parChTrans1D2" presStyleIdx="2" presStyleCnt="9"/>
      <dgm:spPr/>
      <dgm:t>
        <a:bodyPr/>
        <a:lstStyle/>
        <a:p>
          <a:endParaRPr lang="tr-TR"/>
        </a:p>
      </dgm:t>
    </dgm:pt>
    <dgm:pt modelId="{EFE59F85-DD25-4BBD-9F8B-3C1F870A8819}" type="pres">
      <dgm:prSet presAssocID="{9D69BE92-210D-46E1-B550-4B810832E69C}" presName="connTx" presStyleLbl="parChTrans1D2" presStyleIdx="2" presStyleCnt="9"/>
      <dgm:spPr/>
      <dgm:t>
        <a:bodyPr/>
        <a:lstStyle/>
        <a:p>
          <a:endParaRPr lang="tr-TR"/>
        </a:p>
      </dgm:t>
    </dgm:pt>
    <dgm:pt modelId="{3371165D-C0E0-4579-9D40-30AF62FCAC96}" type="pres">
      <dgm:prSet presAssocID="{4ECC9FB6-CF71-404D-81A2-01433AA94DF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C2EFAF-E113-4C7F-A880-901E3121DF7B}" type="pres">
      <dgm:prSet presAssocID="{EF834682-D60B-483A-94FE-4DE375362EF2}" presName="Name9" presStyleLbl="parChTrans1D2" presStyleIdx="3" presStyleCnt="9"/>
      <dgm:spPr/>
      <dgm:t>
        <a:bodyPr/>
        <a:lstStyle/>
        <a:p>
          <a:endParaRPr lang="tr-TR"/>
        </a:p>
      </dgm:t>
    </dgm:pt>
    <dgm:pt modelId="{C21535B5-CF9C-48F6-8593-2C3BEB088DE0}" type="pres">
      <dgm:prSet presAssocID="{EF834682-D60B-483A-94FE-4DE375362EF2}" presName="connTx" presStyleLbl="parChTrans1D2" presStyleIdx="3" presStyleCnt="9"/>
      <dgm:spPr/>
      <dgm:t>
        <a:bodyPr/>
        <a:lstStyle/>
        <a:p>
          <a:endParaRPr lang="tr-TR"/>
        </a:p>
      </dgm:t>
    </dgm:pt>
    <dgm:pt modelId="{4CD2A0C6-F598-450E-83D0-06280CE78795}" type="pres">
      <dgm:prSet presAssocID="{1A75F020-3851-45BE-BB04-94F454DA8FF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98DC18-B67B-4446-8703-4BB142F4112C}" type="pres">
      <dgm:prSet presAssocID="{C084DE66-87EA-494E-B420-F37EDC198032}" presName="Name9" presStyleLbl="parChTrans1D2" presStyleIdx="4" presStyleCnt="9"/>
      <dgm:spPr/>
      <dgm:t>
        <a:bodyPr/>
        <a:lstStyle/>
        <a:p>
          <a:endParaRPr lang="tr-TR"/>
        </a:p>
      </dgm:t>
    </dgm:pt>
    <dgm:pt modelId="{7F58777F-01D5-45C8-9817-635653E2F68A}" type="pres">
      <dgm:prSet presAssocID="{C084DE66-87EA-494E-B420-F37EDC198032}" presName="connTx" presStyleLbl="parChTrans1D2" presStyleIdx="4" presStyleCnt="9"/>
      <dgm:spPr/>
      <dgm:t>
        <a:bodyPr/>
        <a:lstStyle/>
        <a:p>
          <a:endParaRPr lang="tr-TR"/>
        </a:p>
      </dgm:t>
    </dgm:pt>
    <dgm:pt modelId="{F901340E-2189-42E7-88D7-F85D37B98591}" type="pres">
      <dgm:prSet presAssocID="{5AC4D506-76FB-4A04-9595-163675E0700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D2B9C0-ECD2-4F2D-9AC3-5C3F8774AF40}" type="pres">
      <dgm:prSet presAssocID="{BA7643B2-10E6-4683-8DEC-255AE26EEB6B}" presName="Name9" presStyleLbl="parChTrans1D2" presStyleIdx="5" presStyleCnt="9"/>
      <dgm:spPr/>
      <dgm:t>
        <a:bodyPr/>
        <a:lstStyle/>
        <a:p>
          <a:endParaRPr lang="tr-TR"/>
        </a:p>
      </dgm:t>
    </dgm:pt>
    <dgm:pt modelId="{DC9E6E0E-56B6-4969-A939-F050F2A74D86}" type="pres">
      <dgm:prSet presAssocID="{BA7643B2-10E6-4683-8DEC-255AE26EEB6B}" presName="connTx" presStyleLbl="parChTrans1D2" presStyleIdx="5" presStyleCnt="9"/>
      <dgm:spPr/>
      <dgm:t>
        <a:bodyPr/>
        <a:lstStyle/>
        <a:p>
          <a:endParaRPr lang="tr-TR"/>
        </a:p>
      </dgm:t>
    </dgm:pt>
    <dgm:pt modelId="{C4C4D423-31B2-45CE-BB36-B203DBFF34B1}" type="pres">
      <dgm:prSet presAssocID="{ACDF67B7-BD16-4C85-9AF8-5B100DFA9F8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54ED31-44EA-45E3-A8A4-D89876A55CA2}" type="pres">
      <dgm:prSet presAssocID="{82CC2DCE-5721-45B8-A6FD-7A10FD2827AB}" presName="Name9" presStyleLbl="parChTrans1D2" presStyleIdx="6" presStyleCnt="9"/>
      <dgm:spPr/>
      <dgm:t>
        <a:bodyPr/>
        <a:lstStyle/>
        <a:p>
          <a:endParaRPr lang="tr-TR"/>
        </a:p>
      </dgm:t>
    </dgm:pt>
    <dgm:pt modelId="{F98E5888-A3EE-4104-BD3E-9BB2F39EAC09}" type="pres">
      <dgm:prSet presAssocID="{82CC2DCE-5721-45B8-A6FD-7A10FD2827AB}" presName="connTx" presStyleLbl="parChTrans1D2" presStyleIdx="6" presStyleCnt="9"/>
      <dgm:spPr/>
      <dgm:t>
        <a:bodyPr/>
        <a:lstStyle/>
        <a:p>
          <a:endParaRPr lang="tr-TR"/>
        </a:p>
      </dgm:t>
    </dgm:pt>
    <dgm:pt modelId="{70649A64-7610-4AB7-A27A-A8CC27741D1D}" type="pres">
      <dgm:prSet presAssocID="{8B54295C-D3CA-47C9-82A0-06E7999362BD}" presName="node" presStyleLbl="node1" presStyleIdx="6" presStyleCnt="9" custRadScaleRad="98091" custRadScaleInc="10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1E373E-1BA4-465B-A9B6-69A0761A182C}" type="pres">
      <dgm:prSet presAssocID="{AE09613C-AFE4-4205-AF7F-3FE879F2F806}" presName="Name9" presStyleLbl="parChTrans1D2" presStyleIdx="7" presStyleCnt="9"/>
      <dgm:spPr/>
      <dgm:t>
        <a:bodyPr/>
        <a:lstStyle/>
        <a:p>
          <a:endParaRPr lang="tr-TR"/>
        </a:p>
      </dgm:t>
    </dgm:pt>
    <dgm:pt modelId="{D88D2480-41DC-455D-AC1D-374ADEF247B7}" type="pres">
      <dgm:prSet presAssocID="{AE09613C-AFE4-4205-AF7F-3FE879F2F806}" presName="connTx" presStyleLbl="parChTrans1D2" presStyleIdx="7" presStyleCnt="9"/>
      <dgm:spPr/>
      <dgm:t>
        <a:bodyPr/>
        <a:lstStyle/>
        <a:p>
          <a:endParaRPr lang="tr-TR"/>
        </a:p>
      </dgm:t>
    </dgm:pt>
    <dgm:pt modelId="{81F964B6-EF1B-4D37-8E64-B71E7E316A57}" type="pres">
      <dgm:prSet presAssocID="{91F96DCC-4E84-4EC6-BB86-51622A79CE4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70F1E9-A3AD-4D78-979F-69FFC12EF10E}" type="pres">
      <dgm:prSet presAssocID="{163B4832-6D85-4E28-BDFD-B5CA226AC46C}" presName="Name9" presStyleLbl="parChTrans1D2" presStyleIdx="8" presStyleCnt="9"/>
      <dgm:spPr/>
      <dgm:t>
        <a:bodyPr/>
        <a:lstStyle/>
        <a:p>
          <a:endParaRPr lang="tr-TR"/>
        </a:p>
      </dgm:t>
    </dgm:pt>
    <dgm:pt modelId="{BC731586-2150-4D2D-AB64-0D1F5D5D5A1A}" type="pres">
      <dgm:prSet presAssocID="{163B4832-6D85-4E28-BDFD-B5CA226AC46C}" presName="connTx" presStyleLbl="parChTrans1D2" presStyleIdx="8" presStyleCnt="9"/>
      <dgm:spPr/>
      <dgm:t>
        <a:bodyPr/>
        <a:lstStyle/>
        <a:p>
          <a:endParaRPr lang="tr-TR"/>
        </a:p>
      </dgm:t>
    </dgm:pt>
    <dgm:pt modelId="{2F961A2F-4706-4613-8F88-5AE66376F3D8}" type="pres">
      <dgm:prSet presAssocID="{C73DDB8A-6B49-4F0B-93E9-2FA9D310412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80C9A9-6FE4-4C9F-BBFA-AF001641F32A}" type="presOf" srcId="{1A75F020-3851-45BE-BB04-94F454DA8FFE}" destId="{4CD2A0C6-F598-450E-83D0-06280CE78795}" srcOrd="0" destOrd="0" presId="urn:microsoft.com/office/officeart/2005/8/layout/radial1"/>
    <dgm:cxn modelId="{FE145D6A-FB12-4AF9-86AA-B557BD8CF964}" type="presOf" srcId="{EF834682-D60B-483A-94FE-4DE375362EF2}" destId="{C21535B5-CF9C-48F6-8593-2C3BEB088DE0}" srcOrd="1" destOrd="0" presId="urn:microsoft.com/office/officeart/2005/8/layout/radial1"/>
    <dgm:cxn modelId="{E8B09472-4B1C-4347-B1B3-1052F5F938E1}" type="presOf" srcId="{AE09613C-AFE4-4205-AF7F-3FE879F2F806}" destId="{8D1E373E-1BA4-465B-A9B6-69A0761A182C}" srcOrd="0" destOrd="0" presId="urn:microsoft.com/office/officeart/2005/8/layout/radial1"/>
    <dgm:cxn modelId="{CEA062C8-4CB5-406B-9C92-C6C60B6B72B9}" srcId="{030FD842-4818-4B40-BBC2-7964A78619F5}" destId="{96D973CA-8B15-409F-BA51-89C17DFA049C}" srcOrd="0" destOrd="0" parTransId="{AB1116B3-78A9-43C9-8516-0B551FD28983}" sibTransId="{D4C17A38-2914-496B-8EF9-CA109BB7A35B}"/>
    <dgm:cxn modelId="{28F8E70E-204C-42EA-A11F-A2B6FDE85D0F}" srcId="{030FD842-4818-4B40-BBC2-7964A78619F5}" destId="{1A75F020-3851-45BE-BB04-94F454DA8FFE}" srcOrd="3" destOrd="0" parTransId="{EF834682-D60B-483A-94FE-4DE375362EF2}" sibTransId="{79B0E521-DC55-44F1-9B18-8275726BBD26}"/>
    <dgm:cxn modelId="{11C88C97-E321-4EF3-A064-FFFBC3C9F897}" type="presOf" srcId="{AE09613C-AFE4-4205-AF7F-3FE879F2F806}" destId="{D88D2480-41DC-455D-AC1D-374ADEF247B7}" srcOrd="1" destOrd="0" presId="urn:microsoft.com/office/officeart/2005/8/layout/radial1"/>
    <dgm:cxn modelId="{20D194BF-D057-4E00-B692-65B70D77AEA1}" type="presOf" srcId="{EF834682-D60B-483A-94FE-4DE375362EF2}" destId="{A5C2EFAF-E113-4C7F-A880-901E3121DF7B}" srcOrd="0" destOrd="0" presId="urn:microsoft.com/office/officeart/2005/8/layout/radial1"/>
    <dgm:cxn modelId="{A29672B7-ABA1-4F06-9434-A0EBAE35A10F}" srcId="{813A6176-6190-4AFA-A8C8-428C361E4A6C}" destId="{030FD842-4818-4B40-BBC2-7964A78619F5}" srcOrd="0" destOrd="0" parTransId="{882347A5-71A3-4F0D-81A7-4FDEC4771F3F}" sibTransId="{9F055F22-263A-43D5-BE99-1E669E22EE92}"/>
    <dgm:cxn modelId="{F423DB41-69CB-4F5F-A721-1BF4EA38DE50}" type="presOf" srcId="{9D69BE92-210D-46E1-B550-4B810832E69C}" destId="{918CFFD8-88CB-4F22-ADD2-5B83843A3131}" srcOrd="0" destOrd="0" presId="urn:microsoft.com/office/officeart/2005/8/layout/radial1"/>
    <dgm:cxn modelId="{3A4D130F-54A9-4628-8D6E-615DBEDC9FFA}" type="presOf" srcId="{163B4832-6D85-4E28-BDFD-B5CA226AC46C}" destId="{BC731586-2150-4D2D-AB64-0D1F5D5D5A1A}" srcOrd="1" destOrd="0" presId="urn:microsoft.com/office/officeart/2005/8/layout/radial1"/>
    <dgm:cxn modelId="{13611A03-6408-4B84-9575-BD4A87427990}" type="presOf" srcId="{4ECC9FB6-CF71-404D-81A2-01433AA94DF7}" destId="{3371165D-C0E0-4579-9D40-30AF62FCAC96}" srcOrd="0" destOrd="0" presId="urn:microsoft.com/office/officeart/2005/8/layout/radial1"/>
    <dgm:cxn modelId="{08F26142-A69A-4E3B-B484-B02C13E96605}" type="presOf" srcId="{91F96DCC-4E84-4EC6-BB86-51622A79CE48}" destId="{81F964B6-EF1B-4D37-8E64-B71E7E316A57}" srcOrd="0" destOrd="0" presId="urn:microsoft.com/office/officeart/2005/8/layout/radial1"/>
    <dgm:cxn modelId="{A123B084-2D64-4882-9B23-0E3258CEA191}" srcId="{030FD842-4818-4B40-BBC2-7964A78619F5}" destId="{4ECC9FB6-CF71-404D-81A2-01433AA94DF7}" srcOrd="2" destOrd="0" parTransId="{9D69BE92-210D-46E1-B550-4B810832E69C}" sibTransId="{508527B4-D36F-40C4-B945-69402F6EF719}"/>
    <dgm:cxn modelId="{DA4B5AC3-F51A-49E2-AB6E-D6F6BE7E2EF6}" type="presOf" srcId="{BA7643B2-10E6-4683-8DEC-255AE26EEB6B}" destId="{77D2B9C0-ECD2-4F2D-9AC3-5C3F8774AF40}" srcOrd="0" destOrd="0" presId="urn:microsoft.com/office/officeart/2005/8/layout/radial1"/>
    <dgm:cxn modelId="{36644C0A-8085-4E25-811B-39906DB457EF}" type="presOf" srcId="{C73DDB8A-6B49-4F0B-93E9-2FA9D310412E}" destId="{2F961A2F-4706-4613-8F88-5AE66376F3D8}" srcOrd="0" destOrd="0" presId="urn:microsoft.com/office/officeart/2005/8/layout/radial1"/>
    <dgm:cxn modelId="{AF801D2B-8CE2-4BD5-9431-C48E0B5610E7}" type="presOf" srcId="{AB1116B3-78A9-43C9-8516-0B551FD28983}" destId="{0A258802-06E8-433F-A289-157331E9A6B0}" srcOrd="1" destOrd="0" presId="urn:microsoft.com/office/officeart/2005/8/layout/radial1"/>
    <dgm:cxn modelId="{29DB2ED0-1B24-4FC2-A078-34D1BBF21524}" type="presOf" srcId="{8B54295C-D3CA-47C9-82A0-06E7999362BD}" destId="{70649A64-7610-4AB7-A27A-A8CC27741D1D}" srcOrd="0" destOrd="0" presId="urn:microsoft.com/office/officeart/2005/8/layout/radial1"/>
    <dgm:cxn modelId="{A10DBC73-B792-4396-89F5-FECAF8674977}" type="presOf" srcId="{A3C2583D-3D2A-4726-BBE6-A57733295DF1}" destId="{C5D4C61F-2FF6-4198-A502-ED09C7C7A4D2}" srcOrd="1" destOrd="0" presId="urn:microsoft.com/office/officeart/2005/8/layout/radial1"/>
    <dgm:cxn modelId="{5263950B-7B7F-4445-A17D-A8BC0DFB7A32}" type="presOf" srcId="{BA7643B2-10E6-4683-8DEC-255AE26EEB6B}" destId="{DC9E6E0E-56B6-4969-A939-F050F2A74D86}" srcOrd="1" destOrd="0" presId="urn:microsoft.com/office/officeart/2005/8/layout/radial1"/>
    <dgm:cxn modelId="{4D9458DE-626D-41EE-A289-7795E85074F4}" type="presOf" srcId="{96D973CA-8B15-409F-BA51-89C17DFA049C}" destId="{5389675C-7045-475D-B536-658A6C72CA49}" srcOrd="0" destOrd="0" presId="urn:microsoft.com/office/officeart/2005/8/layout/radial1"/>
    <dgm:cxn modelId="{2A2C8232-7BA4-4CF6-90D8-2F7C61A77C48}" srcId="{030FD842-4818-4B40-BBC2-7964A78619F5}" destId="{ACDF67B7-BD16-4C85-9AF8-5B100DFA9F83}" srcOrd="5" destOrd="0" parTransId="{BA7643B2-10E6-4683-8DEC-255AE26EEB6B}" sibTransId="{BD104077-CD94-4808-AF2C-8AAD01D0F5E3}"/>
    <dgm:cxn modelId="{A79A0576-F5B3-4222-B25E-B526D71A5BE2}" type="presOf" srcId="{C084DE66-87EA-494E-B420-F37EDC198032}" destId="{7F58777F-01D5-45C8-9817-635653E2F68A}" srcOrd="1" destOrd="0" presId="urn:microsoft.com/office/officeart/2005/8/layout/radial1"/>
    <dgm:cxn modelId="{A5A0EE44-034D-4401-B2CE-D804819EB68F}" type="presOf" srcId="{521B7E6C-A6DD-402E-B36F-F002FA9B537E}" destId="{7826419B-9024-4C4E-9ADE-B67D98BF9B97}" srcOrd="0" destOrd="0" presId="urn:microsoft.com/office/officeart/2005/8/layout/radial1"/>
    <dgm:cxn modelId="{675BF515-2AE6-4FE3-85EC-A037871C4CB9}" type="presOf" srcId="{5AC4D506-76FB-4A04-9595-163675E07005}" destId="{F901340E-2189-42E7-88D7-F85D37B98591}" srcOrd="0" destOrd="0" presId="urn:microsoft.com/office/officeart/2005/8/layout/radial1"/>
    <dgm:cxn modelId="{F44246E1-F4E1-448E-B482-DA7F569A620E}" type="presOf" srcId="{030FD842-4818-4B40-BBC2-7964A78619F5}" destId="{3C223135-DC22-4466-AA4C-9F0E5CD1B9A3}" srcOrd="0" destOrd="0" presId="urn:microsoft.com/office/officeart/2005/8/layout/radial1"/>
    <dgm:cxn modelId="{AE1AFCC8-C6D4-4AD0-88CD-9FC761CBE189}" type="presOf" srcId="{AB1116B3-78A9-43C9-8516-0B551FD28983}" destId="{2862F834-15BE-43C4-9C74-AD93541FE2D6}" srcOrd="0" destOrd="0" presId="urn:microsoft.com/office/officeart/2005/8/layout/radial1"/>
    <dgm:cxn modelId="{6A704AFC-47E7-4497-9B34-D1C760E31681}" srcId="{030FD842-4818-4B40-BBC2-7964A78619F5}" destId="{8B54295C-D3CA-47C9-82A0-06E7999362BD}" srcOrd="6" destOrd="0" parTransId="{82CC2DCE-5721-45B8-A6FD-7A10FD2827AB}" sibTransId="{3018C0E6-D012-4771-B7C0-D4CF296003C2}"/>
    <dgm:cxn modelId="{8AB8DEC2-FF82-4DD0-B105-25E218817F1C}" type="presOf" srcId="{ACDF67B7-BD16-4C85-9AF8-5B100DFA9F83}" destId="{C4C4D423-31B2-45CE-BB36-B203DBFF34B1}" srcOrd="0" destOrd="0" presId="urn:microsoft.com/office/officeart/2005/8/layout/radial1"/>
    <dgm:cxn modelId="{A9CEAB63-E4CB-42EC-9C15-DBCC617D1650}" srcId="{030FD842-4818-4B40-BBC2-7964A78619F5}" destId="{521B7E6C-A6DD-402E-B36F-F002FA9B537E}" srcOrd="1" destOrd="0" parTransId="{A3C2583D-3D2A-4726-BBE6-A57733295DF1}" sibTransId="{5262265E-E933-4945-B325-86324CCE7CB3}"/>
    <dgm:cxn modelId="{4FF299EE-DF84-4B2F-B354-87226062593D}" srcId="{030FD842-4818-4B40-BBC2-7964A78619F5}" destId="{91F96DCC-4E84-4EC6-BB86-51622A79CE48}" srcOrd="7" destOrd="0" parTransId="{AE09613C-AFE4-4205-AF7F-3FE879F2F806}" sibTransId="{902B3F58-D8CD-4319-8636-6C93A0FB22F3}"/>
    <dgm:cxn modelId="{27F86E82-84EA-48DE-9780-EDAA50F5816B}" type="presOf" srcId="{82CC2DCE-5721-45B8-A6FD-7A10FD2827AB}" destId="{C554ED31-44EA-45E3-A8A4-D89876A55CA2}" srcOrd="0" destOrd="0" presId="urn:microsoft.com/office/officeart/2005/8/layout/radial1"/>
    <dgm:cxn modelId="{42B2AA64-E870-4FF6-88CC-141593FFD220}" type="presOf" srcId="{9D69BE92-210D-46E1-B550-4B810832E69C}" destId="{EFE59F85-DD25-4BBD-9F8B-3C1F870A8819}" srcOrd="1" destOrd="0" presId="urn:microsoft.com/office/officeart/2005/8/layout/radial1"/>
    <dgm:cxn modelId="{FB0B0F58-0DD5-4A25-A6F9-8B34D6C68BD9}" type="presOf" srcId="{C084DE66-87EA-494E-B420-F37EDC198032}" destId="{5798DC18-B67B-4446-8703-4BB142F4112C}" srcOrd="0" destOrd="0" presId="urn:microsoft.com/office/officeart/2005/8/layout/radial1"/>
    <dgm:cxn modelId="{B315DCB1-AE73-4351-8CEE-B583AC15EDE9}" srcId="{030FD842-4818-4B40-BBC2-7964A78619F5}" destId="{5AC4D506-76FB-4A04-9595-163675E07005}" srcOrd="4" destOrd="0" parTransId="{C084DE66-87EA-494E-B420-F37EDC198032}" sibTransId="{7DC9C3F2-D358-48F6-897B-E49CA9C91088}"/>
    <dgm:cxn modelId="{660CB70D-A8F2-4CA7-9E42-A593B650BE77}" type="presOf" srcId="{A3C2583D-3D2A-4726-BBE6-A57733295DF1}" destId="{952BD4F7-3A20-408E-B41A-FE1C5876DAAF}" srcOrd="0" destOrd="0" presId="urn:microsoft.com/office/officeart/2005/8/layout/radial1"/>
    <dgm:cxn modelId="{68383E46-3DF0-405C-9E2D-83D14A34A906}" type="presOf" srcId="{813A6176-6190-4AFA-A8C8-428C361E4A6C}" destId="{FDAAA064-A1CF-4F82-BB44-19F0222055F9}" srcOrd="0" destOrd="0" presId="urn:microsoft.com/office/officeart/2005/8/layout/radial1"/>
    <dgm:cxn modelId="{8F6A9327-A98A-48FA-8EAE-E9C4665AD111}" srcId="{030FD842-4818-4B40-BBC2-7964A78619F5}" destId="{C73DDB8A-6B49-4F0B-93E9-2FA9D310412E}" srcOrd="8" destOrd="0" parTransId="{163B4832-6D85-4E28-BDFD-B5CA226AC46C}" sibTransId="{6A84654A-203E-4298-A410-E96B25F2CA83}"/>
    <dgm:cxn modelId="{398268CF-5FB6-43E0-B7D0-D77F3B97B9CE}" type="presOf" srcId="{163B4832-6D85-4E28-BDFD-B5CA226AC46C}" destId="{7370F1E9-A3AD-4D78-979F-69FFC12EF10E}" srcOrd="0" destOrd="0" presId="urn:microsoft.com/office/officeart/2005/8/layout/radial1"/>
    <dgm:cxn modelId="{BD4BCD13-693F-43B0-A9B0-0ECB55B3BB02}" type="presOf" srcId="{82CC2DCE-5721-45B8-A6FD-7A10FD2827AB}" destId="{F98E5888-A3EE-4104-BD3E-9BB2F39EAC09}" srcOrd="1" destOrd="0" presId="urn:microsoft.com/office/officeart/2005/8/layout/radial1"/>
    <dgm:cxn modelId="{E29E6937-5C11-494E-A197-E72167D7BC0A}" type="presParOf" srcId="{FDAAA064-A1CF-4F82-BB44-19F0222055F9}" destId="{3C223135-DC22-4466-AA4C-9F0E5CD1B9A3}" srcOrd="0" destOrd="0" presId="urn:microsoft.com/office/officeart/2005/8/layout/radial1"/>
    <dgm:cxn modelId="{89298259-1682-4031-A178-22C2160E0772}" type="presParOf" srcId="{FDAAA064-A1CF-4F82-BB44-19F0222055F9}" destId="{2862F834-15BE-43C4-9C74-AD93541FE2D6}" srcOrd="1" destOrd="0" presId="urn:microsoft.com/office/officeart/2005/8/layout/radial1"/>
    <dgm:cxn modelId="{A53BEC66-EA70-4133-8BF6-097A8DA3F6BB}" type="presParOf" srcId="{2862F834-15BE-43C4-9C74-AD93541FE2D6}" destId="{0A258802-06E8-433F-A289-157331E9A6B0}" srcOrd="0" destOrd="0" presId="urn:microsoft.com/office/officeart/2005/8/layout/radial1"/>
    <dgm:cxn modelId="{1A5AB021-ECC6-4262-912A-6EBEE3E5D161}" type="presParOf" srcId="{FDAAA064-A1CF-4F82-BB44-19F0222055F9}" destId="{5389675C-7045-475D-B536-658A6C72CA49}" srcOrd="2" destOrd="0" presId="urn:microsoft.com/office/officeart/2005/8/layout/radial1"/>
    <dgm:cxn modelId="{4ADC6E20-0099-4E9D-8ADB-0CC4D1225DE8}" type="presParOf" srcId="{FDAAA064-A1CF-4F82-BB44-19F0222055F9}" destId="{952BD4F7-3A20-408E-B41A-FE1C5876DAAF}" srcOrd="3" destOrd="0" presId="urn:microsoft.com/office/officeart/2005/8/layout/radial1"/>
    <dgm:cxn modelId="{78B0ECC1-8BDD-4974-8988-B334E1B6053E}" type="presParOf" srcId="{952BD4F7-3A20-408E-B41A-FE1C5876DAAF}" destId="{C5D4C61F-2FF6-4198-A502-ED09C7C7A4D2}" srcOrd="0" destOrd="0" presId="urn:microsoft.com/office/officeart/2005/8/layout/radial1"/>
    <dgm:cxn modelId="{7ABFBED0-AA53-4C0A-A851-B87F9A7BE738}" type="presParOf" srcId="{FDAAA064-A1CF-4F82-BB44-19F0222055F9}" destId="{7826419B-9024-4C4E-9ADE-B67D98BF9B97}" srcOrd="4" destOrd="0" presId="urn:microsoft.com/office/officeart/2005/8/layout/radial1"/>
    <dgm:cxn modelId="{2AE9DE8B-C9EE-435E-86E9-9B58B61E0365}" type="presParOf" srcId="{FDAAA064-A1CF-4F82-BB44-19F0222055F9}" destId="{918CFFD8-88CB-4F22-ADD2-5B83843A3131}" srcOrd="5" destOrd="0" presId="urn:microsoft.com/office/officeart/2005/8/layout/radial1"/>
    <dgm:cxn modelId="{C23FA09B-7FD1-44D6-B21A-FE983D7947A0}" type="presParOf" srcId="{918CFFD8-88CB-4F22-ADD2-5B83843A3131}" destId="{EFE59F85-DD25-4BBD-9F8B-3C1F870A8819}" srcOrd="0" destOrd="0" presId="urn:microsoft.com/office/officeart/2005/8/layout/radial1"/>
    <dgm:cxn modelId="{995AFF17-367D-4F7C-B7B0-326A294CFD70}" type="presParOf" srcId="{FDAAA064-A1CF-4F82-BB44-19F0222055F9}" destId="{3371165D-C0E0-4579-9D40-30AF62FCAC96}" srcOrd="6" destOrd="0" presId="urn:microsoft.com/office/officeart/2005/8/layout/radial1"/>
    <dgm:cxn modelId="{954E5E35-8604-4142-AC67-0B976FD85BB8}" type="presParOf" srcId="{FDAAA064-A1CF-4F82-BB44-19F0222055F9}" destId="{A5C2EFAF-E113-4C7F-A880-901E3121DF7B}" srcOrd="7" destOrd="0" presId="urn:microsoft.com/office/officeart/2005/8/layout/radial1"/>
    <dgm:cxn modelId="{4169BDE6-1A65-450B-9BFA-100A7F672902}" type="presParOf" srcId="{A5C2EFAF-E113-4C7F-A880-901E3121DF7B}" destId="{C21535B5-CF9C-48F6-8593-2C3BEB088DE0}" srcOrd="0" destOrd="0" presId="urn:microsoft.com/office/officeart/2005/8/layout/radial1"/>
    <dgm:cxn modelId="{CECFFE17-96E4-4661-8282-1C44E9E60723}" type="presParOf" srcId="{FDAAA064-A1CF-4F82-BB44-19F0222055F9}" destId="{4CD2A0C6-F598-450E-83D0-06280CE78795}" srcOrd="8" destOrd="0" presId="urn:microsoft.com/office/officeart/2005/8/layout/radial1"/>
    <dgm:cxn modelId="{57FF1D36-8CE0-412D-80CF-929BE5C0CFC8}" type="presParOf" srcId="{FDAAA064-A1CF-4F82-BB44-19F0222055F9}" destId="{5798DC18-B67B-4446-8703-4BB142F4112C}" srcOrd="9" destOrd="0" presId="urn:microsoft.com/office/officeart/2005/8/layout/radial1"/>
    <dgm:cxn modelId="{6DD1EF7E-5515-4A7B-A225-8DC34AEB4440}" type="presParOf" srcId="{5798DC18-B67B-4446-8703-4BB142F4112C}" destId="{7F58777F-01D5-45C8-9817-635653E2F68A}" srcOrd="0" destOrd="0" presId="urn:microsoft.com/office/officeart/2005/8/layout/radial1"/>
    <dgm:cxn modelId="{CFACF408-8D3D-4CA2-87C0-9480FFFF6BED}" type="presParOf" srcId="{FDAAA064-A1CF-4F82-BB44-19F0222055F9}" destId="{F901340E-2189-42E7-88D7-F85D37B98591}" srcOrd="10" destOrd="0" presId="urn:microsoft.com/office/officeart/2005/8/layout/radial1"/>
    <dgm:cxn modelId="{36A039AA-09E9-4FB6-AD61-57FC6BADDBFB}" type="presParOf" srcId="{FDAAA064-A1CF-4F82-BB44-19F0222055F9}" destId="{77D2B9C0-ECD2-4F2D-9AC3-5C3F8774AF40}" srcOrd="11" destOrd="0" presId="urn:microsoft.com/office/officeart/2005/8/layout/radial1"/>
    <dgm:cxn modelId="{50A2C1BE-2F3D-4252-BE65-99D80535F7E8}" type="presParOf" srcId="{77D2B9C0-ECD2-4F2D-9AC3-5C3F8774AF40}" destId="{DC9E6E0E-56B6-4969-A939-F050F2A74D86}" srcOrd="0" destOrd="0" presId="urn:microsoft.com/office/officeart/2005/8/layout/radial1"/>
    <dgm:cxn modelId="{01C7EDFF-F07D-47D9-9E38-CD777F644BC9}" type="presParOf" srcId="{FDAAA064-A1CF-4F82-BB44-19F0222055F9}" destId="{C4C4D423-31B2-45CE-BB36-B203DBFF34B1}" srcOrd="12" destOrd="0" presId="urn:microsoft.com/office/officeart/2005/8/layout/radial1"/>
    <dgm:cxn modelId="{9BDD4828-DD79-41CA-A926-986DA7D663CC}" type="presParOf" srcId="{FDAAA064-A1CF-4F82-BB44-19F0222055F9}" destId="{C554ED31-44EA-45E3-A8A4-D89876A55CA2}" srcOrd="13" destOrd="0" presId="urn:microsoft.com/office/officeart/2005/8/layout/radial1"/>
    <dgm:cxn modelId="{F03A7795-0499-4666-ABB5-E56837008E31}" type="presParOf" srcId="{C554ED31-44EA-45E3-A8A4-D89876A55CA2}" destId="{F98E5888-A3EE-4104-BD3E-9BB2F39EAC09}" srcOrd="0" destOrd="0" presId="urn:microsoft.com/office/officeart/2005/8/layout/radial1"/>
    <dgm:cxn modelId="{D6B096DE-91E2-44C6-B613-1DB100E51C20}" type="presParOf" srcId="{FDAAA064-A1CF-4F82-BB44-19F0222055F9}" destId="{70649A64-7610-4AB7-A27A-A8CC27741D1D}" srcOrd="14" destOrd="0" presId="urn:microsoft.com/office/officeart/2005/8/layout/radial1"/>
    <dgm:cxn modelId="{109EDDC6-5C32-4202-94F0-9802EF1F10DC}" type="presParOf" srcId="{FDAAA064-A1CF-4F82-BB44-19F0222055F9}" destId="{8D1E373E-1BA4-465B-A9B6-69A0761A182C}" srcOrd="15" destOrd="0" presId="urn:microsoft.com/office/officeart/2005/8/layout/radial1"/>
    <dgm:cxn modelId="{33660EAF-28D4-4198-8657-1DE1E9B5EEAE}" type="presParOf" srcId="{8D1E373E-1BA4-465B-A9B6-69A0761A182C}" destId="{D88D2480-41DC-455D-AC1D-374ADEF247B7}" srcOrd="0" destOrd="0" presId="urn:microsoft.com/office/officeart/2005/8/layout/radial1"/>
    <dgm:cxn modelId="{C7550C0E-D673-47D0-978F-1307ACFBC583}" type="presParOf" srcId="{FDAAA064-A1CF-4F82-BB44-19F0222055F9}" destId="{81F964B6-EF1B-4D37-8E64-B71E7E316A57}" srcOrd="16" destOrd="0" presId="urn:microsoft.com/office/officeart/2005/8/layout/radial1"/>
    <dgm:cxn modelId="{E8CB67A3-1ACE-41AD-95EE-1406E14AEA7D}" type="presParOf" srcId="{FDAAA064-A1CF-4F82-BB44-19F0222055F9}" destId="{7370F1E9-A3AD-4D78-979F-69FFC12EF10E}" srcOrd="17" destOrd="0" presId="urn:microsoft.com/office/officeart/2005/8/layout/radial1"/>
    <dgm:cxn modelId="{E8501050-1279-436C-B57B-0090C7806201}" type="presParOf" srcId="{7370F1E9-A3AD-4D78-979F-69FFC12EF10E}" destId="{BC731586-2150-4D2D-AB64-0D1F5D5D5A1A}" srcOrd="0" destOrd="0" presId="urn:microsoft.com/office/officeart/2005/8/layout/radial1"/>
    <dgm:cxn modelId="{34B208DF-5021-4759-9C14-315DE7A549DB}" type="presParOf" srcId="{FDAAA064-A1CF-4F82-BB44-19F0222055F9}" destId="{2F961A2F-4706-4613-8F88-5AE66376F3D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05837-81CF-4471-A452-CE8E8A1642F4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77A4A79-1E58-40C9-AE4E-935E5BF5CE5C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tr-TR" sz="20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Yüksek ve Orta Yüksek Teknolojili Yatırımların Daha Avantajlı Olarak Desteklenmesi Sağlanmıştır.</a:t>
          </a:r>
          <a:endParaRPr lang="tr-TR" sz="2000" b="1" dirty="0">
            <a:solidFill>
              <a:srgbClr val="002060"/>
            </a:solidFill>
          </a:endParaRPr>
        </a:p>
      </dgm:t>
    </dgm:pt>
    <dgm:pt modelId="{D181B590-AA86-4503-A568-876DE8D3B1D6}" type="parTrans" cxnId="{1E7E8A2F-83BC-4A4E-BB22-645AF7B27216}">
      <dgm:prSet/>
      <dgm:spPr/>
      <dgm:t>
        <a:bodyPr/>
        <a:lstStyle/>
        <a:p>
          <a:endParaRPr lang="tr-TR" sz="2000" b="1"/>
        </a:p>
      </dgm:t>
    </dgm:pt>
    <dgm:pt modelId="{535AEF00-DD19-426E-8CA4-181D3A68060A}" type="sibTrans" cxnId="{1E7E8A2F-83BC-4A4E-BB22-645AF7B27216}">
      <dgm:prSet/>
      <dgm:spPr/>
      <dgm:t>
        <a:bodyPr/>
        <a:lstStyle/>
        <a:p>
          <a:endParaRPr lang="tr-TR" sz="2000" b="1"/>
        </a:p>
      </dgm:t>
    </dgm:pt>
    <dgm:pt modelId="{E19AB01E-27C7-434D-9C74-E4CE0CE50616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tr-TR" sz="20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Vergi İndiriminde Yatırıma Katkı Tutarının Yatırım Döneminde Diğer Kazançlara Uygulanacak Oranı %80’e Yükseltilmiştir. </a:t>
          </a:r>
          <a:endParaRPr lang="tr-TR" sz="2000" b="1" dirty="0">
            <a:solidFill>
              <a:srgbClr val="002060"/>
            </a:solidFill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9BB7DD5-4B67-414A-933A-199A7E8ACBA0}" type="parTrans" cxnId="{A039CFF6-F0FB-474A-A4E8-FF033F16520D}">
      <dgm:prSet/>
      <dgm:spPr/>
      <dgm:t>
        <a:bodyPr/>
        <a:lstStyle/>
        <a:p>
          <a:endParaRPr lang="tr-TR" sz="2000" b="1"/>
        </a:p>
      </dgm:t>
    </dgm:pt>
    <dgm:pt modelId="{4AE6AB78-91EA-44D0-893F-AD2F4591C640}" type="sibTrans" cxnId="{A039CFF6-F0FB-474A-A4E8-FF033F16520D}">
      <dgm:prSet/>
      <dgm:spPr/>
      <dgm:t>
        <a:bodyPr/>
        <a:lstStyle/>
        <a:p>
          <a:endParaRPr lang="tr-TR" sz="2000" b="1"/>
        </a:p>
      </dgm:t>
    </dgm:pt>
    <dgm:pt modelId="{67C1135E-B389-484C-942A-50F5813F93B9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tr-TR" sz="20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Avantajlı Destek Oran ve Süreleri Kalıcı Hale Getirilmiştir.</a:t>
          </a:r>
          <a:endParaRPr lang="tr-TR" sz="2000" b="1" dirty="0">
            <a:solidFill>
              <a:srgbClr val="002060"/>
            </a:solidFill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F368A97-7330-4070-B0AB-A29C4CF14040}" type="parTrans" cxnId="{9E66B69C-8864-4F87-A63A-9D181BEAC1A0}">
      <dgm:prSet/>
      <dgm:spPr/>
      <dgm:t>
        <a:bodyPr/>
        <a:lstStyle/>
        <a:p>
          <a:endParaRPr lang="tr-TR" sz="2000" b="1"/>
        </a:p>
      </dgm:t>
    </dgm:pt>
    <dgm:pt modelId="{9C2F4297-FD8A-4ED8-8881-0E3A1E182FF9}" type="sibTrans" cxnId="{9E66B69C-8864-4F87-A63A-9D181BEAC1A0}">
      <dgm:prSet/>
      <dgm:spPr/>
      <dgm:t>
        <a:bodyPr/>
        <a:lstStyle/>
        <a:p>
          <a:endParaRPr lang="tr-TR" sz="2000" b="1"/>
        </a:p>
      </dgm:t>
    </dgm:pt>
    <dgm:pt modelId="{AABD2D50-4B3C-4939-BB75-3F5BFE7A8A37}">
      <dgm:prSet phldrT="[Metin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sz="2000" b="1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İmalat sanayinde 2017 yılı harcamalarına ilave destekler getirilmiştir.</a:t>
          </a:r>
          <a:endParaRPr lang="tr-TR" sz="2000" b="1" dirty="0">
            <a:solidFill>
              <a:srgbClr val="002060"/>
            </a:solidFill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6F1A355-7399-4DE0-8809-EBD4D649DD90}" type="parTrans" cxnId="{D623B7F0-59A0-494A-9A0D-4372904E4A9A}">
      <dgm:prSet/>
      <dgm:spPr/>
      <dgm:t>
        <a:bodyPr/>
        <a:lstStyle/>
        <a:p>
          <a:endParaRPr lang="tr-TR"/>
        </a:p>
      </dgm:t>
    </dgm:pt>
    <dgm:pt modelId="{3190032F-C86C-4269-A1A6-E57B296FBC13}" type="sibTrans" cxnId="{D623B7F0-59A0-494A-9A0D-4372904E4A9A}">
      <dgm:prSet/>
      <dgm:spPr/>
      <dgm:t>
        <a:bodyPr/>
        <a:lstStyle/>
        <a:p>
          <a:endParaRPr lang="tr-TR"/>
        </a:p>
      </dgm:t>
    </dgm:pt>
    <dgm:pt modelId="{675F0046-E6B4-4701-8B1A-162791EB51DF}" type="pres">
      <dgm:prSet presAssocID="{97C05837-81CF-4471-A452-CE8E8A1642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F87018C-C24E-4379-A678-63D9BC4DC658}" type="pres">
      <dgm:prSet presAssocID="{A77A4A79-1E58-40C9-AE4E-935E5BF5CE5C}" presName="composite" presStyleCnt="0"/>
      <dgm:spPr/>
    </dgm:pt>
    <dgm:pt modelId="{5DF20057-D344-4F75-87CF-657B1BBD19EB}" type="pres">
      <dgm:prSet presAssocID="{A77A4A79-1E58-40C9-AE4E-935E5BF5CE5C}" presName="imgShp" presStyleLbl="fgImgPlace1" presStyleIdx="0" presStyleCnt="4" custLinFactX="-9764" custLinFactNeighborX="-100000" custLinFactNeighborY="65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tr-TR"/>
        </a:p>
      </dgm:t>
    </dgm:pt>
    <dgm:pt modelId="{4A439F60-F8A0-4E0A-AF69-17612B56E82E}" type="pres">
      <dgm:prSet presAssocID="{A77A4A79-1E58-40C9-AE4E-935E5BF5CE5C}" presName="txShp" presStyleLbl="node1" presStyleIdx="0" presStyleCnt="4" custScaleX="128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756DA3-E907-456D-AB75-A93708A3095F}" type="pres">
      <dgm:prSet presAssocID="{535AEF00-DD19-426E-8CA4-181D3A68060A}" presName="spacing" presStyleCnt="0"/>
      <dgm:spPr/>
    </dgm:pt>
    <dgm:pt modelId="{720D001F-54E3-4956-A233-8FE673D849DF}" type="pres">
      <dgm:prSet presAssocID="{E19AB01E-27C7-434D-9C74-E4CE0CE50616}" presName="composite" presStyleCnt="0"/>
      <dgm:spPr/>
    </dgm:pt>
    <dgm:pt modelId="{76E9CAC6-5A0D-4820-8974-6381B99E69E8}" type="pres">
      <dgm:prSet presAssocID="{E19AB01E-27C7-434D-9C74-E4CE0CE50616}" presName="imgShp" presStyleLbl="fgImgPlace1" presStyleIdx="1" presStyleCnt="4" custLinFactX="-9866" custLinFactNeighborX="-100000" custLinFactNeighborY="-25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F3E44C-3C42-41E4-8630-AB47ACD72578}" type="pres">
      <dgm:prSet presAssocID="{E19AB01E-27C7-434D-9C74-E4CE0CE50616}" presName="txShp" presStyleLbl="node1" presStyleIdx="1" presStyleCnt="4" custScaleX="1287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672B2F-BFF1-4B47-954D-7400481FC332}" type="pres">
      <dgm:prSet presAssocID="{4AE6AB78-91EA-44D0-893F-AD2F4591C640}" presName="spacing" presStyleCnt="0"/>
      <dgm:spPr/>
    </dgm:pt>
    <dgm:pt modelId="{C92E7665-F971-4F32-9CA9-11C66ABCFCC8}" type="pres">
      <dgm:prSet presAssocID="{67C1135E-B389-484C-942A-50F5813F93B9}" presName="composite" presStyleCnt="0"/>
      <dgm:spPr/>
    </dgm:pt>
    <dgm:pt modelId="{CFB971F1-B44D-4E81-BFEB-8EFC0A1A717A}" type="pres">
      <dgm:prSet presAssocID="{67C1135E-B389-484C-942A-50F5813F93B9}" presName="imgShp" presStyleLbl="fgImgPlace1" presStyleIdx="2" presStyleCnt="4" custLinFactX="-9866" custLinFactNeighborX="-100000" custLinFactNeighborY="-1291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D71375B7-C27C-44DC-8560-33C5F5A71E71}" type="pres">
      <dgm:prSet presAssocID="{67C1135E-B389-484C-942A-50F5813F93B9}" presName="txShp" presStyleLbl="node1" presStyleIdx="2" presStyleCnt="4" custScaleX="1287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ACF4B4-4199-4A91-BFDF-198325E131DF}" type="pres">
      <dgm:prSet presAssocID="{9C2F4297-FD8A-4ED8-8881-0E3A1E182FF9}" presName="spacing" presStyleCnt="0"/>
      <dgm:spPr/>
    </dgm:pt>
    <dgm:pt modelId="{3162B49E-95BB-46ED-B546-A4BACE340E1D}" type="pres">
      <dgm:prSet presAssocID="{AABD2D50-4B3C-4939-BB75-3F5BFE7A8A37}" presName="composite" presStyleCnt="0"/>
      <dgm:spPr/>
    </dgm:pt>
    <dgm:pt modelId="{36C684C8-231D-47BF-9923-2A9590523B76}" type="pres">
      <dgm:prSet presAssocID="{AABD2D50-4B3C-4939-BB75-3F5BFE7A8A37}" presName="imgShp" presStyleLbl="fgImgPlace1" presStyleIdx="3" presStyleCnt="4" custLinFactX="-8329" custLinFactNeighborX="-100000" custLinFactNeighborY="-183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7E52891-7991-47A9-B612-06594E1FF5AD}" type="pres">
      <dgm:prSet presAssocID="{AABD2D50-4B3C-4939-BB75-3F5BFE7A8A37}" presName="txShp" presStyleLbl="node1" presStyleIdx="3" presStyleCnt="4" custScaleX="125354" custLinFactNeighborX="-219" custLinFactNeighborY="-1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3D5E1C-7226-4A8D-8566-BBACE58E6E11}" type="presOf" srcId="{67C1135E-B389-484C-942A-50F5813F93B9}" destId="{D71375B7-C27C-44DC-8560-33C5F5A71E71}" srcOrd="0" destOrd="0" presId="urn:microsoft.com/office/officeart/2005/8/layout/vList3"/>
    <dgm:cxn modelId="{090960ED-DE13-4CF4-B6C2-C28DD209D825}" type="presOf" srcId="{A77A4A79-1E58-40C9-AE4E-935E5BF5CE5C}" destId="{4A439F60-F8A0-4E0A-AF69-17612B56E82E}" srcOrd="0" destOrd="0" presId="urn:microsoft.com/office/officeart/2005/8/layout/vList3"/>
    <dgm:cxn modelId="{9E66B69C-8864-4F87-A63A-9D181BEAC1A0}" srcId="{97C05837-81CF-4471-A452-CE8E8A1642F4}" destId="{67C1135E-B389-484C-942A-50F5813F93B9}" srcOrd="2" destOrd="0" parTransId="{9F368A97-7330-4070-B0AB-A29C4CF14040}" sibTransId="{9C2F4297-FD8A-4ED8-8881-0E3A1E182FF9}"/>
    <dgm:cxn modelId="{E6693DB3-C878-4DDC-97FE-1537131B5345}" type="presOf" srcId="{AABD2D50-4B3C-4939-BB75-3F5BFE7A8A37}" destId="{F7E52891-7991-47A9-B612-06594E1FF5AD}" srcOrd="0" destOrd="0" presId="urn:microsoft.com/office/officeart/2005/8/layout/vList3"/>
    <dgm:cxn modelId="{D623B7F0-59A0-494A-9A0D-4372904E4A9A}" srcId="{97C05837-81CF-4471-A452-CE8E8A1642F4}" destId="{AABD2D50-4B3C-4939-BB75-3F5BFE7A8A37}" srcOrd="3" destOrd="0" parTransId="{46F1A355-7399-4DE0-8809-EBD4D649DD90}" sibTransId="{3190032F-C86C-4269-A1A6-E57B296FBC13}"/>
    <dgm:cxn modelId="{6BEEF5F6-473F-411B-8D72-5D3103D16E39}" type="presOf" srcId="{E19AB01E-27C7-434D-9C74-E4CE0CE50616}" destId="{2EF3E44C-3C42-41E4-8630-AB47ACD72578}" srcOrd="0" destOrd="0" presId="urn:microsoft.com/office/officeart/2005/8/layout/vList3"/>
    <dgm:cxn modelId="{A039CFF6-F0FB-474A-A4E8-FF033F16520D}" srcId="{97C05837-81CF-4471-A452-CE8E8A1642F4}" destId="{E19AB01E-27C7-434D-9C74-E4CE0CE50616}" srcOrd="1" destOrd="0" parTransId="{D9BB7DD5-4B67-414A-933A-199A7E8ACBA0}" sibTransId="{4AE6AB78-91EA-44D0-893F-AD2F4591C640}"/>
    <dgm:cxn modelId="{92DEE904-6420-4F5A-AB8C-688956ECCEFE}" type="presOf" srcId="{97C05837-81CF-4471-A452-CE8E8A1642F4}" destId="{675F0046-E6B4-4701-8B1A-162791EB51DF}" srcOrd="0" destOrd="0" presId="urn:microsoft.com/office/officeart/2005/8/layout/vList3"/>
    <dgm:cxn modelId="{1E7E8A2F-83BC-4A4E-BB22-645AF7B27216}" srcId="{97C05837-81CF-4471-A452-CE8E8A1642F4}" destId="{A77A4A79-1E58-40C9-AE4E-935E5BF5CE5C}" srcOrd="0" destOrd="0" parTransId="{D181B590-AA86-4503-A568-876DE8D3B1D6}" sibTransId="{535AEF00-DD19-426E-8CA4-181D3A68060A}"/>
    <dgm:cxn modelId="{354B83A2-70EB-47C2-A2ED-1EF61464825E}" type="presParOf" srcId="{675F0046-E6B4-4701-8B1A-162791EB51DF}" destId="{7F87018C-C24E-4379-A678-63D9BC4DC658}" srcOrd="0" destOrd="0" presId="urn:microsoft.com/office/officeart/2005/8/layout/vList3"/>
    <dgm:cxn modelId="{C74561B1-0420-46FF-B6A8-86A1F8D01278}" type="presParOf" srcId="{7F87018C-C24E-4379-A678-63D9BC4DC658}" destId="{5DF20057-D344-4F75-87CF-657B1BBD19EB}" srcOrd="0" destOrd="0" presId="urn:microsoft.com/office/officeart/2005/8/layout/vList3"/>
    <dgm:cxn modelId="{A7D6B845-10DB-42A7-A675-B65D5AB82850}" type="presParOf" srcId="{7F87018C-C24E-4379-A678-63D9BC4DC658}" destId="{4A439F60-F8A0-4E0A-AF69-17612B56E82E}" srcOrd="1" destOrd="0" presId="urn:microsoft.com/office/officeart/2005/8/layout/vList3"/>
    <dgm:cxn modelId="{10C80F6A-6FDD-4625-9E22-E12618CBAA3B}" type="presParOf" srcId="{675F0046-E6B4-4701-8B1A-162791EB51DF}" destId="{84756DA3-E907-456D-AB75-A93708A3095F}" srcOrd="1" destOrd="0" presId="urn:microsoft.com/office/officeart/2005/8/layout/vList3"/>
    <dgm:cxn modelId="{1C3CD723-5626-4CEC-AC30-D225DA4F9F1B}" type="presParOf" srcId="{675F0046-E6B4-4701-8B1A-162791EB51DF}" destId="{720D001F-54E3-4956-A233-8FE673D849DF}" srcOrd="2" destOrd="0" presId="urn:microsoft.com/office/officeart/2005/8/layout/vList3"/>
    <dgm:cxn modelId="{9EE85B64-22D0-4A09-AA2E-72A66BF47C6D}" type="presParOf" srcId="{720D001F-54E3-4956-A233-8FE673D849DF}" destId="{76E9CAC6-5A0D-4820-8974-6381B99E69E8}" srcOrd="0" destOrd="0" presId="urn:microsoft.com/office/officeart/2005/8/layout/vList3"/>
    <dgm:cxn modelId="{165B276F-03F7-4469-AC83-833F3E7155FE}" type="presParOf" srcId="{720D001F-54E3-4956-A233-8FE673D849DF}" destId="{2EF3E44C-3C42-41E4-8630-AB47ACD72578}" srcOrd="1" destOrd="0" presId="urn:microsoft.com/office/officeart/2005/8/layout/vList3"/>
    <dgm:cxn modelId="{3F9643CB-A2D3-45B0-8514-9D404F96F916}" type="presParOf" srcId="{675F0046-E6B4-4701-8B1A-162791EB51DF}" destId="{09672B2F-BFF1-4B47-954D-7400481FC332}" srcOrd="3" destOrd="0" presId="urn:microsoft.com/office/officeart/2005/8/layout/vList3"/>
    <dgm:cxn modelId="{3712271B-68C7-409C-8D27-2C9EB69B88A9}" type="presParOf" srcId="{675F0046-E6B4-4701-8B1A-162791EB51DF}" destId="{C92E7665-F971-4F32-9CA9-11C66ABCFCC8}" srcOrd="4" destOrd="0" presId="urn:microsoft.com/office/officeart/2005/8/layout/vList3"/>
    <dgm:cxn modelId="{C3CC28B5-B828-4A13-AD0C-997FFB9FBC5A}" type="presParOf" srcId="{C92E7665-F971-4F32-9CA9-11C66ABCFCC8}" destId="{CFB971F1-B44D-4E81-BFEB-8EFC0A1A717A}" srcOrd="0" destOrd="0" presId="urn:microsoft.com/office/officeart/2005/8/layout/vList3"/>
    <dgm:cxn modelId="{F31861D8-1119-4582-8BE1-272418EE261B}" type="presParOf" srcId="{C92E7665-F971-4F32-9CA9-11C66ABCFCC8}" destId="{D71375B7-C27C-44DC-8560-33C5F5A71E71}" srcOrd="1" destOrd="0" presId="urn:microsoft.com/office/officeart/2005/8/layout/vList3"/>
    <dgm:cxn modelId="{4FBEA74A-DAA7-443D-8426-7BEE0EB35F1F}" type="presParOf" srcId="{675F0046-E6B4-4701-8B1A-162791EB51DF}" destId="{8AACF4B4-4199-4A91-BFDF-198325E131DF}" srcOrd="5" destOrd="0" presId="urn:microsoft.com/office/officeart/2005/8/layout/vList3"/>
    <dgm:cxn modelId="{91A3A037-9A70-45CD-B16A-9277C49D6EF7}" type="presParOf" srcId="{675F0046-E6B4-4701-8B1A-162791EB51DF}" destId="{3162B49E-95BB-46ED-B546-A4BACE340E1D}" srcOrd="6" destOrd="0" presId="urn:microsoft.com/office/officeart/2005/8/layout/vList3"/>
    <dgm:cxn modelId="{0162923B-67DA-44C7-A6EE-139AE939A03C}" type="presParOf" srcId="{3162B49E-95BB-46ED-B546-A4BACE340E1D}" destId="{36C684C8-231D-47BF-9923-2A9590523B76}" srcOrd="0" destOrd="0" presId="urn:microsoft.com/office/officeart/2005/8/layout/vList3"/>
    <dgm:cxn modelId="{A913EEED-6D4B-4F12-A953-0E94EADA0F48}" type="presParOf" srcId="{3162B49E-95BB-46ED-B546-A4BACE340E1D}" destId="{F7E52891-7991-47A9-B612-06594E1FF5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3A6176-6190-4AFA-A8C8-428C361E4A6C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</dgm:pt>
    <dgm:pt modelId="{030FD842-4818-4B40-BBC2-7964A78619F5}">
      <dgm:prSet custT="1"/>
      <dgm:spPr>
        <a:xfrm>
          <a:off x="3528234" y="2106476"/>
          <a:ext cx="1584490" cy="1540096"/>
        </a:xfrm>
        <a:solidFill>
          <a:schemeClr val="accent3"/>
        </a:solidFill>
      </dgm:spPr>
      <dgm:t>
        <a:bodyPr/>
        <a:lstStyle/>
        <a:p>
          <a:pPr rtl="0" eaLnBrk="1" latinLnBrk="0"/>
          <a:r>
            <a:rPr lang="tr-T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Vergisel Destekler</a:t>
          </a:r>
        </a:p>
      </dgm:t>
    </dgm:pt>
    <dgm:pt modelId="{882347A5-71A3-4F0D-81A7-4FDEC4771F3F}" type="parTrans" cxnId="{A29672B7-ABA1-4F06-9434-A0EBAE35A10F}">
      <dgm:prSet/>
      <dgm:spPr/>
      <dgm:t>
        <a:bodyPr/>
        <a:lstStyle/>
        <a:p>
          <a:endParaRPr lang="tr-TR"/>
        </a:p>
      </dgm:t>
    </dgm:pt>
    <dgm:pt modelId="{9F055F22-263A-43D5-BE99-1E669E22EE92}" type="sibTrans" cxnId="{A29672B7-ABA1-4F06-9434-A0EBAE35A10F}">
      <dgm:prSet/>
      <dgm:spPr/>
      <dgm:t>
        <a:bodyPr/>
        <a:lstStyle/>
        <a:p>
          <a:endParaRPr lang="tr-TR"/>
        </a:p>
      </dgm:t>
    </dgm:pt>
    <dgm:pt modelId="{96D973CA-8B15-409F-BA51-89C17DFA049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3726031" y="19905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+mn-cs"/>
            </a:rPr>
            <a:t>KDV İstisnası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AB1116B3-78A9-43C9-8516-0B551FD28983}" type="parTrans" cxnId="{CEA062C8-4CB5-406B-9C92-C6C60B6B72B9}">
      <dgm:prSet/>
      <dgm:spPr>
        <a:xfrm rot="16200000">
          <a:off x="3871642" y="1645256"/>
          <a:ext cx="897674" cy="24765"/>
        </a:xfrm>
      </dgm:spPr>
      <dgm:t>
        <a:bodyPr/>
        <a:lstStyle/>
        <a:p>
          <a:endParaRPr lang="tr-TR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4C17A38-2914-496B-8EF9-CA109BB7A35B}" type="sibTrans" cxnId="{CEA062C8-4CB5-406B-9C92-C6C60B6B72B9}">
      <dgm:prSet/>
      <dgm:spPr/>
      <dgm:t>
        <a:bodyPr/>
        <a:lstStyle/>
        <a:p>
          <a:endParaRPr lang="tr-TR"/>
        </a:p>
      </dgm:t>
    </dgm:pt>
    <dgm:pt modelId="{4ECC9FB6-CF71-404D-81A2-01433AA94DF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5953835" y="1889254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Arial" charset="0"/>
            </a:rPr>
            <a:t>Vergi İndirimi veya İstisnası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9D69BE92-210D-46E1-B550-4B810832E69C}" type="parTrans" cxnId="{A123B084-2D64-4882-9B23-0E3258CEA191}">
      <dgm:prSet/>
      <dgm:spPr>
        <a:xfrm rot="21000000">
          <a:off x="5093346" y="2650617"/>
          <a:ext cx="876175" cy="24765"/>
        </a:xfrm>
      </dgm:spPr>
      <dgm:t>
        <a:bodyPr/>
        <a:lstStyle/>
        <a:p>
          <a:endParaRPr lang="tr-TR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508527B4-D36F-40C4-B945-69402F6EF719}" type="sibTrans" cxnId="{A123B084-2D64-4882-9B23-0E3258CEA191}">
      <dgm:prSet/>
      <dgm:spPr/>
      <dgm:t>
        <a:bodyPr/>
        <a:lstStyle/>
        <a:p>
          <a:endParaRPr lang="tr-TR"/>
        </a:p>
      </dgm:t>
    </dgm:pt>
    <dgm:pt modelId="{1A75F020-3851-45BE-BB04-94F454DA8FF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5685129" y="3413162"/>
          <a:ext cx="1188896" cy="1188896"/>
        </a:xfrm>
      </dgm:spPr>
      <dgm:t>
        <a:bodyPr/>
        <a:lstStyle/>
        <a:p>
          <a:pPr rtl="0" eaLnBrk="1" latinLnBrk="0"/>
          <a:r>
            <a:rPr lang="tr-TR" sz="1100" b="1" smtClean="0">
              <a:latin typeface="Calibri"/>
              <a:ea typeface="+mn-ea"/>
              <a:cs typeface="Arial" charset="0"/>
            </a:rPr>
            <a:t>Sigorta Primi İşveren Hissesi Desteği</a:t>
          </a:r>
          <a:endParaRPr lang="tr-TR" sz="1100" b="1" dirty="0" smtClean="0">
            <a:latin typeface="Calibri"/>
            <a:ea typeface="+mn-ea"/>
            <a:cs typeface="+mn-cs"/>
          </a:endParaRPr>
        </a:p>
      </dgm:t>
    </dgm:pt>
    <dgm:pt modelId="{EF834682-D60B-483A-94FE-4DE375362EF2}" type="parTrans" cxnId="{28F8E70E-204C-42EA-A11F-A2B6FDE85D0F}">
      <dgm:prSet/>
      <dgm:spPr>
        <a:xfrm rot="1800000">
          <a:off x="4942593" y="3477701"/>
          <a:ext cx="881206" cy="24765"/>
        </a:xfrm>
      </dgm:spPr>
      <dgm:t>
        <a:bodyPr/>
        <a:lstStyle/>
        <a:p>
          <a:endParaRPr lang="tr-TR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9B0E521-DC55-44F1-9B18-8275726BBD26}" type="sibTrans" cxnId="{28F8E70E-204C-42EA-A11F-A2B6FDE85D0F}">
      <dgm:prSet/>
      <dgm:spPr/>
      <dgm:t>
        <a:bodyPr/>
        <a:lstStyle/>
        <a:p>
          <a:endParaRPr lang="tr-TR"/>
        </a:p>
      </dgm:t>
    </dgm:pt>
    <dgm:pt modelId="{499F48A5-D088-4232-AD84-68C2B6F9018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3726031" y="19905"/>
          <a:ext cx="1188896" cy="1188896"/>
        </a:xfrm>
      </dgm:spPr>
      <dgm:t>
        <a:bodyPr/>
        <a:lstStyle/>
        <a:p>
          <a:pPr rtl="0" eaLnBrk="1" latinLnBrk="0"/>
          <a:r>
            <a:rPr lang="tr-TR" sz="1100" b="1" smtClean="0">
              <a:latin typeface="Calibri"/>
              <a:ea typeface="+mn-ea"/>
              <a:cs typeface="Arial" charset="0"/>
            </a:rPr>
            <a:t>Gümrük Vergisi Muafiyeti</a:t>
          </a:r>
          <a:endParaRPr lang="tr-TR" sz="1100" b="1" dirty="0" smtClean="0">
            <a:latin typeface="Calibri"/>
            <a:ea typeface="+mn-ea"/>
            <a:cs typeface="+mn-cs"/>
          </a:endParaRPr>
        </a:p>
      </dgm:t>
    </dgm:pt>
    <dgm:pt modelId="{15B830A7-ADBB-4CC0-A72C-13B17C56C4E7}" type="parTrans" cxnId="{A0E1B339-6459-4767-8B64-B4754D9D4AC6}">
      <dgm:prSet/>
      <dgm:spPr/>
      <dgm:t>
        <a:bodyPr/>
        <a:lstStyle/>
        <a:p>
          <a:endParaRPr lang="tr-TR"/>
        </a:p>
      </dgm:t>
    </dgm:pt>
    <dgm:pt modelId="{346CDF9F-B57C-4442-A046-3DE84C32E949}" type="sibTrans" cxnId="{A0E1B339-6459-4767-8B64-B4754D9D4AC6}">
      <dgm:prSet/>
      <dgm:spPr/>
      <dgm:t>
        <a:bodyPr/>
        <a:lstStyle/>
        <a:p>
          <a:endParaRPr lang="tr-TR"/>
        </a:p>
      </dgm:t>
    </dgm:pt>
    <dgm:pt modelId="{DF98AAE5-9EBD-4838-8290-6A5D0AFF43B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+mn-cs"/>
            </a:rPr>
            <a:t>Enerji Desteği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01F27C42-103B-41D2-85C4-F7E4690681A0}" type="parTrans" cxnId="{A27E5DB3-0884-4601-98A7-115279F99615}">
      <dgm:prSet/>
      <dgm:spPr/>
      <dgm:t>
        <a:bodyPr/>
        <a:lstStyle/>
        <a:p>
          <a:endParaRPr lang="tr-TR"/>
        </a:p>
      </dgm:t>
    </dgm:pt>
    <dgm:pt modelId="{013BD8E0-BC85-4744-973A-D9A6F4739985}" type="sibTrans" cxnId="{A27E5DB3-0884-4601-98A7-115279F99615}">
      <dgm:prSet/>
      <dgm:spPr/>
      <dgm:t>
        <a:bodyPr/>
        <a:lstStyle/>
        <a:p>
          <a:endParaRPr lang="tr-TR"/>
        </a:p>
      </dgm:t>
    </dgm:pt>
    <dgm:pt modelId="{F6BBC4F3-3425-4876-9628-828D03CCA97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200" b="1" dirty="0" smtClean="0">
              <a:latin typeface="Calibri"/>
              <a:ea typeface="+mn-ea"/>
              <a:cs typeface="+mn-cs"/>
            </a:rPr>
            <a:t>Faiz Desteği</a:t>
          </a:r>
        </a:p>
      </dgm:t>
    </dgm:pt>
    <dgm:pt modelId="{63C38A0D-DE2B-4470-B472-30C0D115A5DF}" type="parTrans" cxnId="{B81B6919-947F-436C-A6BD-49C875703BA3}">
      <dgm:prSet/>
      <dgm:spPr/>
      <dgm:t>
        <a:bodyPr/>
        <a:lstStyle/>
        <a:p>
          <a:endParaRPr lang="tr-TR"/>
        </a:p>
      </dgm:t>
    </dgm:pt>
    <dgm:pt modelId="{239EF7F9-9041-4C96-B375-FE089619BDB4}" type="sibTrans" cxnId="{B81B6919-947F-436C-A6BD-49C875703BA3}">
      <dgm:prSet/>
      <dgm:spPr/>
      <dgm:t>
        <a:bodyPr/>
        <a:lstStyle/>
        <a:p>
          <a:endParaRPr lang="tr-TR"/>
        </a:p>
      </dgm:t>
    </dgm:pt>
    <dgm:pt modelId="{F5034FF1-6B3D-4705-9D65-07E2A79E5DB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+mn-cs"/>
            </a:rPr>
            <a:t>Altyapı Desteği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EF8C070D-4D22-42AC-9CD2-C47B3E368C6B}" type="parTrans" cxnId="{089A02D7-51A8-43FA-9479-7FA057255E9A}">
      <dgm:prSet/>
      <dgm:spPr/>
      <dgm:t>
        <a:bodyPr/>
        <a:lstStyle/>
        <a:p>
          <a:endParaRPr lang="tr-TR"/>
        </a:p>
      </dgm:t>
    </dgm:pt>
    <dgm:pt modelId="{FE8BCC9F-E3D9-40DB-9B5E-7A09011E5A3A}" type="sibTrans" cxnId="{089A02D7-51A8-43FA-9479-7FA057255E9A}">
      <dgm:prSet/>
      <dgm:spPr/>
      <dgm:t>
        <a:bodyPr/>
        <a:lstStyle/>
        <a:p>
          <a:endParaRPr lang="tr-TR"/>
        </a:p>
      </dgm:t>
    </dgm:pt>
    <dgm:pt modelId="{2C6E9601-9024-473E-89E7-2A7668F98CE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Arial" charset="0"/>
            </a:rPr>
            <a:t>İzin, Tahsis, Ruhsat, Lisans ve Tescil Kolaylığı veya İstisnası </a:t>
          </a:r>
          <a:endParaRPr lang="tr-TR" sz="1200" b="1" dirty="0" smtClean="0">
            <a:latin typeface="Calibri"/>
            <a:ea typeface="+mn-ea"/>
            <a:cs typeface="Arial" charset="0"/>
          </a:endParaRPr>
        </a:p>
      </dgm:t>
    </dgm:pt>
    <dgm:pt modelId="{13DED5DC-9F68-466C-90AA-88D912AEED21}" type="parTrans" cxnId="{6FD126A2-84D2-4740-A404-757777806E73}">
      <dgm:prSet/>
      <dgm:spPr/>
      <dgm:t>
        <a:bodyPr/>
        <a:lstStyle/>
        <a:p>
          <a:endParaRPr lang="tr-TR"/>
        </a:p>
      </dgm:t>
    </dgm:pt>
    <dgm:pt modelId="{A7FFE480-AC51-47F9-AD35-27E11D4138DB}" type="sibTrans" cxnId="{6FD126A2-84D2-4740-A404-757777806E73}">
      <dgm:prSet/>
      <dgm:spPr/>
      <dgm:t>
        <a:bodyPr/>
        <a:lstStyle/>
        <a:p>
          <a:endParaRPr lang="tr-TR"/>
        </a:p>
      </dgm:t>
    </dgm:pt>
    <dgm:pt modelId="{3FBC911E-3167-490E-9DC8-DBDCEFD8087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100" b="1" smtClean="0">
              <a:latin typeface="Calibri"/>
              <a:ea typeface="+mn-ea"/>
              <a:cs typeface="Arial" charset="0"/>
            </a:rPr>
            <a:t>Kamu Alım Garantisi</a:t>
          </a:r>
          <a:endParaRPr lang="tr-TR" sz="1100" b="1" dirty="0" smtClean="0">
            <a:latin typeface="Calibri"/>
            <a:ea typeface="+mn-ea"/>
            <a:cs typeface="Arial" charset="0"/>
          </a:endParaRPr>
        </a:p>
      </dgm:t>
    </dgm:pt>
    <dgm:pt modelId="{34A8EC38-9190-403F-BA20-59D11C1B2074}" type="parTrans" cxnId="{70219027-A678-4C36-A560-1C732DA7624C}">
      <dgm:prSet/>
      <dgm:spPr/>
      <dgm:t>
        <a:bodyPr/>
        <a:lstStyle/>
        <a:p>
          <a:endParaRPr lang="tr-TR"/>
        </a:p>
      </dgm:t>
    </dgm:pt>
    <dgm:pt modelId="{531F912C-5A1C-4A1C-A553-41D077473746}" type="sibTrans" cxnId="{70219027-A678-4C36-A560-1C732DA7624C}">
      <dgm:prSet/>
      <dgm:spPr/>
      <dgm:t>
        <a:bodyPr/>
        <a:lstStyle/>
        <a:p>
          <a:endParaRPr lang="tr-TR"/>
        </a:p>
      </dgm:t>
    </dgm:pt>
    <dgm:pt modelId="{0D463515-A2D5-424E-BD5B-19F13B704F28}">
      <dgm:prSet custT="1"/>
      <dgm:spPr>
        <a:xfrm>
          <a:off x="5685129" y="3413162"/>
          <a:ext cx="1188896" cy="1188896"/>
        </a:xfrm>
        <a:solidFill>
          <a:schemeClr val="accent4">
            <a:lumMod val="50000"/>
          </a:schemeClr>
        </a:solidFill>
      </dgm:spPr>
      <dgm:t>
        <a:bodyPr/>
        <a:lstStyle/>
        <a:p>
          <a:pPr rtl="0" eaLnBrk="1" latinLnBrk="0"/>
          <a:r>
            <a:rPr lang="tr-T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İstihdam Destekleri</a:t>
          </a:r>
        </a:p>
      </dgm:t>
    </dgm:pt>
    <dgm:pt modelId="{37CEC8C8-2790-4468-833B-9AF3A5926137}" type="parTrans" cxnId="{FB0001F9-C719-4DEE-9328-57E07CC45771}">
      <dgm:prSet/>
      <dgm:spPr/>
      <dgm:t>
        <a:bodyPr/>
        <a:lstStyle/>
        <a:p>
          <a:endParaRPr lang="tr-TR"/>
        </a:p>
      </dgm:t>
    </dgm:pt>
    <dgm:pt modelId="{C626B6EF-47E9-41E9-8A23-771A91EF9C6E}" type="sibTrans" cxnId="{FB0001F9-C719-4DEE-9328-57E07CC45771}">
      <dgm:prSet/>
      <dgm:spPr/>
      <dgm:t>
        <a:bodyPr/>
        <a:lstStyle/>
        <a:p>
          <a:endParaRPr lang="tr-TR"/>
        </a:p>
      </dgm:t>
    </dgm:pt>
    <dgm:pt modelId="{03A05E4A-B758-4488-A85B-A16F8099E0A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1766933" y="3413162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Arial" charset="0"/>
            </a:rPr>
            <a:t>KDV İadesi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DC5A2900-2A34-44F0-BC16-1BCBC0D350A7}" type="parTrans" cxnId="{A9103CD2-56BB-4E9D-A945-ED29199F1DA2}">
      <dgm:prSet/>
      <dgm:spPr/>
      <dgm:t>
        <a:bodyPr/>
        <a:lstStyle/>
        <a:p>
          <a:endParaRPr lang="tr-TR"/>
        </a:p>
      </dgm:t>
    </dgm:pt>
    <dgm:pt modelId="{4D72C290-89B5-4589-A68D-38BA5A859A04}" type="sibTrans" cxnId="{A9103CD2-56BB-4E9D-A945-ED29199F1DA2}">
      <dgm:prSet/>
      <dgm:spPr/>
      <dgm:t>
        <a:bodyPr/>
        <a:lstStyle/>
        <a:p>
          <a:endParaRPr lang="tr-TR"/>
        </a:p>
      </dgm:t>
    </dgm:pt>
    <dgm:pt modelId="{A34A64BC-721A-4EC6-9BA2-53766A5B8EE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100" b="1" smtClean="0">
              <a:latin typeface="Calibri"/>
              <a:ea typeface="+mn-ea"/>
              <a:cs typeface="+mn-cs"/>
            </a:rPr>
            <a:t>Gelir Vergisi Stopajı Desteği</a:t>
          </a:r>
          <a:endParaRPr lang="tr-TR" sz="1100" b="1" dirty="0" smtClean="0">
            <a:latin typeface="Calibri"/>
            <a:ea typeface="+mn-ea"/>
            <a:cs typeface="+mn-cs"/>
          </a:endParaRPr>
        </a:p>
      </dgm:t>
    </dgm:pt>
    <dgm:pt modelId="{45409AD4-ECA2-4BEF-99BF-4AC3E0BE46C8}" type="parTrans" cxnId="{C8B09046-8597-4D02-AE70-8E782A7FC4E1}">
      <dgm:prSet/>
      <dgm:spPr/>
      <dgm:t>
        <a:bodyPr/>
        <a:lstStyle/>
        <a:p>
          <a:endParaRPr lang="tr-TR"/>
        </a:p>
      </dgm:t>
    </dgm:pt>
    <dgm:pt modelId="{34BF4535-AECB-45C8-9A61-E88D3B91E6DF}" type="sibTrans" cxnId="{C8B09046-8597-4D02-AE70-8E782A7FC4E1}">
      <dgm:prSet/>
      <dgm:spPr/>
      <dgm:t>
        <a:bodyPr/>
        <a:lstStyle/>
        <a:p>
          <a:endParaRPr lang="tr-TR"/>
        </a:p>
      </dgm:t>
    </dgm:pt>
    <dgm:pt modelId="{756535C1-3E23-4016-B3AE-A90B1FDE4A3C}">
      <dgm:prSet custT="1"/>
      <dgm:spPr>
        <a:xfrm>
          <a:off x="2952323" y="4407822"/>
          <a:ext cx="1188896" cy="1188896"/>
        </a:xfrm>
        <a:solidFill>
          <a:schemeClr val="accent2">
            <a:lumMod val="50000"/>
          </a:schemeClr>
        </a:solidFill>
      </dgm:spPr>
      <dgm:t>
        <a:bodyPr/>
        <a:lstStyle/>
        <a:p>
          <a:pPr rtl="0" eaLnBrk="1" latinLnBrk="0"/>
          <a:r>
            <a:rPr lang="tr-T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Finansman Destekleri</a:t>
          </a:r>
        </a:p>
      </dgm:t>
    </dgm:pt>
    <dgm:pt modelId="{2B61CFAA-7467-4518-B00B-A937B5645CE0}" type="parTrans" cxnId="{248FAEF8-DC6E-49F5-A698-5447CE343877}">
      <dgm:prSet/>
      <dgm:spPr/>
      <dgm:t>
        <a:bodyPr/>
        <a:lstStyle/>
        <a:p>
          <a:endParaRPr lang="tr-TR"/>
        </a:p>
      </dgm:t>
    </dgm:pt>
    <dgm:pt modelId="{2A40F05D-43A3-4F08-9DAE-BDBB53E82305}" type="sibTrans" cxnId="{248FAEF8-DC6E-49F5-A698-5447CE343877}">
      <dgm:prSet/>
      <dgm:spPr/>
      <dgm:t>
        <a:bodyPr/>
        <a:lstStyle/>
        <a:p>
          <a:endParaRPr lang="tr-TR"/>
        </a:p>
      </dgm:t>
    </dgm:pt>
    <dgm:pt modelId="{C735B64D-92C6-438E-B7E8-9D34A8F1EF1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2271935" y="549152"/>
          <a:ext cx="1188896" cy="1188896"/>
        </a:xfrm>
      </dgm:spPr>
      <dgm:t>
        <a:bodyPr/>
        <a:lstStyle/>
        <a:p>
          <a:pPr rtl="0" eaLnBrk="1" latinLnBrk="0"/>
          <a:r>
            <a:rPr lang="tr-TR" altLang="tr-TR" sz="1200" b="1" smtClean="0">
              <a:latin typeface="Calibri"/>
              <a:ea typeface="+mn-ea"/>
              <a:cs typeface="Arial" charset="0"/>
            </a:rPr>
            <a:t>Sermaye Katkısı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419A105C-6C45-41DE-8B7A-EE61F48EA44C}" type="parTrans" cxnId="{42661AAB-6E25-4D68-B156-F8145EEA11B4}">
      <dgm:prSet/>
      <dgm:spPr/>
      <dgm:t>
        <a:bodyPr/>
        <a:lstStyle/>
        <a:p>
          <a:endParaRPr lang="tr-TR"/>
        </a:p>
      </dgm:t>
    </dgm:pt>
    <dgm:pt modelId="{74693A9F-D88F-4130-BE7F-124975F95E80}" type="sibTrans" cxnId="{42661AAB-6E25-4D68-B156-F8145EEA11B4}">
      <dgm:prSet/>
      <dgm:spPr/>
      <dgm:t>
        <a:bodyPr/>
        <a:lstStyle/>
        <a:p>
          <a:endParaRPr lang="tr-TR"/>
        </a:p>
      </dgm:t>
    </dgm:pt>
    <dgm:pt modelId="{ED75113B-518E-4EF3-8F37-4B31429A83B1}">
      <dgm:prSet custT="1"/>
      <dgm:spPr>
        <a:xfrm>
          <a:off x="1498227" y="1889254"/>
          <a:ext cx="1188896" cy="1188896"/>
        </a:xfrm>
        <a:solidFill>
          <a:schemeClr val="accent6"/>
        </a:solidFill>
      </dgm:spPr>
      <dgm:t>
        <a:bodyPr/>
        <a:lstStyle/>
        <a:p>
          <a:pPr rtl="0" eaLnBrk="1" latinLnBrk="0"/>
          <a:r>
            <a:rPr lang="tr-T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Yatırım Yeri İle İlgili Destekler</a:t>
          </a:r>
        </a:p>
      </dgm:t>
    </dgm:pt>
    <dgm:pt modelId="{C6C82DFF-4508-4410-9246-171E3BFE54A4}" type="parTrans" cxnId="{5208658B-8E3E-4863-AEE7-BEB7562C6637}">
      <dgm:prSet/>
      <dgm:spPr/>
      <dgm:t>
        <a:bodyPr/>
        <a:lstStyle/>
        <a:p>
          <a:endParaRPr lang="tr-TR"/>
        </a:p>
      </dgm:t>
    </dgm:pt>
    <dgm:pt modelId="{E31F099B-607C-4BFA-9191-CDB0AEEF1E9F}" type="sibTrans" cxnId="{5208658B-8E3E-4863-AEE7-BEB7562C6637}">
      <dgm:prSet/>
      <dgm:spPr/>
      <dgm:t>
        <a:bodyPr/>
        <a:lstStyle/>
        <a:p>
          <a:endParaRPr lang="tr-TR"/>
        </a:p>
      </dgm:t>
    </dgm:pt>
    <dgm:pt modelId="{820054B8-B295-4C22-8E7C-D6E7B7D0259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2952323" y="4407822"/>
          <a:ext cx="1188896" cy="1188896"/>
        </a:xfrm>
      </dgm:spPr>
      <dgm:t>
        <a:bodyPr/>
        <a:lstStyle/>
        <a:p>
          <a:pPr rtl="0" eaLnBrk="1" latinLnBrk="0"/>
          <a:r>
            <a:rPr lang="tr-TR" sz="1200" b="1" smtClean="0">
              <a:latin typeface="Calibri"/>
              <a:ea typeface="+mn-ea"/>
              <a:cs typeface="Arial" charset="0"/>
            </a:rPr>
            <a:t>Yatırım Yeri Tahsisi</a:t>
          </a:r>
          <a:endParaRPr lang="tr-TR" sz="1200" b="1" dirty="0" smtClean="0">
            <a:latin typeface="Calibri"/>
            <a:ea typeface="+mn-ea"/>
            <a:cs typeface="+mn-cs"/>
          </a:endParaRPr>
        </a:p>
      </dgm:t>
    </dgm:pt>
    <dgm:pt modelId="{C1EA01E0-6563-4A00-B9D2-892A3926A4AB}" type="parTrans" cxnId="{4DAEF8CD-1DD4-41FB-83C8-0A3736B3D68D}">
      <dgm:prSet/>
      <dgm:spPr/>
      <dgm:t>
        <a:bodyPr/>
        <a:lstStyle/>
        <a:p>
          <a:endParaRPr lang="tr-TR"/>
        </a:p>
      </dgm:t>
    </dgm:pt>
    <dgm:pt modelId="{4C514285-6ADC-4CCF-9CBC-6FE6CF96C5BF}" type="sibTrans" cxnId="{4DAEF8CD-1DD4-41FB-83C8-0A3736B3D68D}">
      <dgm:prSet/>
      <dgm:spPr/>
      <dgm:t>
        <a:bodyPr/>
        <a:lstStyle/>
        <a:p>
          <a:endParaRPr lang="tr-TR"/>
        </a:p>
      </dgm:t>
    </dgm:pt>
    <dgm:pt modelId="{0B6C5DD0-E492-41BB-8EA4-8534139ACFFA}">
      <dgm:prSet custT="1"/>
      <dgm:spPr>
        <a:xfrm>
          <a:off x="1498227" y="1889254"/>
          <a:ext cx="1188896" cy="1188896"/>
        </a:xfrm>
        <a:solidFill>
          <a:schemeClr val="accent5">
            <a:lumMod val="50000"/>
          </a:schemeClr>
        </a:solidFill>
      </dgm:spPr>
      <dgm:t>
        <a:bodyPr/>
        <a:lstStyle/>
        <a:p>
          <a:pPr rtl="0" eaLnBrk="1" latinLnBrk="0"/>
          <a:r>
            <a:rPr lang="tr-TR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Arial" charset="0"/>
            </a:rPr>
            <a:t>Diğer Destekler</a:t>
          </a:r>
        </a:p>
      </dgm:t>
    </dgm:pt>
    <dgm:pt modelId="{F29EBC99-17A9-45E3-89DD-2493C9D1E61D}" type="parTrans" cxnId="{1E4EBB09-2942-49A4-9BE5-41AD48538732}">
      <dgm:prSet/>
      <dgm:spPr/>
      <dgm:t>
        <a:bodyPr/>
        <a:lstStyle/>
        <a:p>
          <a:endParaRPr lang="tr-TR"/>
        </a:p>
      </dgm:t>
    </dgm:pt>
    <dgm:pt modelId="{CED697B0-640F-45A9-983D-BE7FDDC96A0C}" type="sibTrans" cxnId="{1E4EBB09-2942-49A4-9BE5-41AD48538732}">
      <dgm:prSet/>
      <dgm:spPr/>
      <dgm:t>
        <a:bodyPr/>
        <a:lstStyle/>
        <a:p>
          <a:endParaRPr lang="tr-TR"/>
        </a:p>
      </dgm:t>
    </dgm:pt>
    <dgm:pt modelId="{B29D31E8-18CB-4554-A697-2F93D4A599B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1498227" y="1889254"/>
          <a:ext cx="1188896" cy="1188896"/>
        </a:xfrm>
      </dgm:spPr>
      <dgm:t>
        <a:bodyPr/>
        <a:lstStyle/>
        <a:p>
          <a:pPr rtl="0" eaLnBrk="1" latinLnBrk="0"/>
          <a:r>
            <a:rPr lang="tr-TR" sz="1100" b="1" smtClean="0">
              <a:latin typeface="Calibri"/>
              <a:ea typeface="+mn-ea"/>
              <a:cs typeface="+mn-cs"/>
            </a:rPr>
            <a:t>Nitelikli Personel Desteği</a:t>
          </a:r>
          <a:endParaRPr lang="tr-TR" sz="1100" b="1" dirty="0" smtClean="0">
            <a:latin typeface="Calibri"/>
            <a:ea typeface="+mn-ea"/>
            <a:cs typeface="+mn-cs"/>
          </a:endParaRPr>
        </a:p>
      </dgm:t>
    </dgm:pt>
    <dgm:pt modelId="{50E0454D-908D-4B47-9BC5-F70955E5D781}" type="parTrans" cxnId="{00B0EA30-35FB-4AA9-9CA8-FDC0774BDE03}">
      <dgm:prSet/>
      <dgm:spPr/>
      <dgm:t>
        <a:bodyPr/>
        <a:lstStyle/>
        <a:p>
          <a:endParaRPr lang="tr-TR"/>
        </a:p>
      </dgm:t>
    </dgm:pt>
    <dgm:pt modelId="{2E9E948B-5ACD-455F-B39D-C19590485E3D}" type="sibTrans" cxnId="{00B0EA30-35FB-4AA9-9CA8-FDC0774BDE03}">
      <dgm:prSet/>
      <dgm:spPr/>
      <dgm:t>
        <a:bodyPr/>
        <a:lstStyle/>
        <a:p>
          <a:endParaRPr lang="tr-TR"/>
        </a:p>
      </dgm:t>
    </dgm:pt>
    <dgm:pt modelId="{492AC76D-7555-4F47-A61C-6C23CA7BAD4E}" type="pres">
      <dgm:prSet presAssocID="{813A6176-6190-4AFA-A8C8-428C361E4A6C}" presName="theList" presStyleCnt="0">
        <dgm:presLayoutVars>
          <dgm:dir/>
          <dgm:animLvl val="lvl"/>
          <dgm:resizeHandles val="exact"/>
        </dgm:presLayoutVars>
      </dgm:prSet>
      <dgm:spPr/>
    </dgm:pt>
    <dgm:pt modelId="{BFF08144-3568-4F8D-8953-3B0FB4B202DA}" type="pres">
      <dgm:prSet presAssocID="{030FD842-4818-4B40-BBC2-7964A78619F5}" presName="compNode" presStyleCnt="0"/>
      <dgm:spPr/>
    </dgm:pt>
    <dgm:pt modelId="{5A7417A2-89E6-47A9-A231-4D5619F04E97}" type="pres">
      <dgm:prSet presAssocID="{030FD842-4818-4B40-BBC2-7964A78619F5}" presName="aNode" presStyleLbl="bgShp" presStyleIdx="0" presStyleCnt="5"/>
      <dgm:spPr/>
      <dgm:t>
        <a:bodyPr/>
        <a:lstStyle/>
        <a:p>
          <a:endParaRPr lang="tr-TR"/>
        </a:p>
      </dgm:t>
    </dgm:pt>
    <dgm:pt modelId="{EA9E1AC7-455B-4571-8483-5498738CF6DE}" type="pres">
      <dgm:prSet presAssocID="{030FD842-4818-4B40-BBC2-7964A78619F5}" presName="textNode" presStyleLbl="bgShp" presStyleIdx="0" presStyleCnt="5"/>
      <dgm:spPr/>
      <dgm:t>
        <a:bodyPr/>
        <a:lstStyle/>
        <a:p>
          <a:endParaRPr lang="tr-TR"/>
        </a:p>
      </dgm:t>
    </dgm:pt>
    <dgm:pt modelId="{3418F0FE-188A-4881-8901-E50403A9127A}" type="pres">
      <dgm:prSet presAssocID="{030FD842-4818-4B40-BBC2-7964A78619F5}" presName="compChildNode" presStyleCnt="0"/>
      <dgm:spPr/>
    </dgm:pt>
    <dgm:pt modelId="{A19653ED-7CA5-4B60-8D4A-0556CE86E8C5}" type="pres">
      <dgm:prSet presAssocID="{030FD842-4818-4B40-BBC2-7964A78619F5}" presName="theInnerList" presStyleCnt="0"/>
      <dgm:spPr/>
    </dgm:pt>
    <dgm:pt modelId="{6D3B9E91-AB5F-47B7-AA9A-603678060F37}" type="pres">
      <dgm:prSet presAssocID="{96D973CA-8B15-409F-BA51-89C17DFA049C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F3B46E-83A8-444A-B503-1C135E238370}" type="pres">
      <dgm:prSet presAssocID="{96D973CA-8B15-409F-BA51-89C17DFA049C}" presName="aSpace2" presStyleCnt="0"/>
      <dgm:spPr/>
    </dgm:pt>
    <dgm:pt modelId="{6B3105A2-3A8C-42A7-91AB-0BB375C40C4D}" type="pres">
      <dgm:prSet presAssocID="{499F48A5-D088-4232-AD84-68C2B6F9018C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11F39A-1C7E-40D0-B61F-F72FFAA6BB5A}" type="pres">
      <dgm:prSet presAssocID="{499F48A5-D088-4232-AD84-68C2B6F9018C}" presName="aSpace2" presStyleCnt="0"/>
      <dgm:spPr/>
    </dgm:pt>
    <dgm:pt modelId="{5047CFF3-EF87-415B-BDA1-DD79308C8735}" type="pres">
      <dgm:prSet presAssocID="{4ECC9FB6-CF71-404D-81A2-01433AA94DF7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5A15D7-A576-498F-B8B9-14903BD65A88}" type="pres">
      <dgm:prSet presAssocID="{4ECC9FB6-CF71-404D-81A2-01433AA94DF7}" presName="aSpace2" presStyleCnt="0"/>
      <dgm:spPr/>
    </dgm:pt>
    <dgm:pt modelId="{9B8D3E48-0319-4515-B630-8DBE28048374}" type="pres">
      <dgm:prSet presAssocID="{03A05E4A-B758-4488-A85B-A16F8099E0A1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B233A4-F718-442A-B1D3-B16DFC421539}" type="pres">
      <dgm:prSet presAssocID="{030FD842-4818-4B40-BBC2-7964A78619F5}" presName="aSpace" presStyleCnt="0"/>
      <dgm:spPr/>
    </dgm:pt>
    <dgm:pt modelId="{E302F17C-BD08-4503-868E-A6B7AF76E816}" type="pres">
      <dgm:prSet presAssocID="{0D463515-A2D5-424E-BD5B-19F13B704F28}" presName="compNode" presStyleCnt="0"/>
      <dgm:spPr/>
    </dgm:pt>
    <dgm:pt modelId="{856563CE-EA04-4696-B639-3EA6F64BACFD}" type="pres">
      <dgm:prSet presAssocID="{0D463515-A2D5-424E-BD5B-19F13B704F28}" presName="aNode" presStyleLbl="bgShp" presStyleIdx="1" presStyleCnt="5"/>
      <dgm:spPr/>
      <dgm:t>
        <a:bodyPr/>
        <a:lstStyle/>
        <a:p>
          <a:endParaRPr lang="tr-TR"/>
        </a:p>
      </dgm:t>
    </dgm:pt>
    <dgm:pt modelId="{4242BAFD-531D-4ED1-A9F0-7D36770F4EA8}" type="pres">
      <dgm:prSet presAssocID="{0D463515-A2D5-424E-BD5B-19F13B704F28}" presName="textNode" presStyleLbl="bgShp" presStyleIdx="1" presStyleCnt="5"/>
      <dgm:spPr/>
      <dgm:t>
        <a:bodyPr/>
        <a:lstStyle/>
        <a:p>
          <a:endParaRPr lang="tr-TR"/>
        </a:p>
      </dgm:t>
    </dgm:pt>
    <dgm:pt modelId="{420F6BC3-86A9-48E2-9EDB-950BDAB027B5}" type="pres">
      <dgm:prSet presAssocID="{0D463515-A2D5-424E-BD5B-19F13B704F28}" presName="compChildNode" presStyleCnt="0"/>
      <dgm:spPr/>
    </dgm:pt>
    <dgm:pt modelId="{B68EE92D-CE78-4E05-B8E0-073EEE31E27B}" type="pres">
      <dgm:prSet presAssocID="{0D463515-A2D5-424E-BD5B-19F13B704F28}" presName="theInnerList" presStyleCnt="0"/>
      <dgm:spPr/>
    </dgm:pt>
    <dgm:pt modelId="{1839C18A-DBCD-4A7F-8278-E3E949CD2412}" type="pres">
      <dgm:prSet presAssocID="{1A75F020-3851-45BE-BB04-94F454DA8FFE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D466FF-B0C9-4555-8B55-637E7765A7C8}" type="pres">
      <dgm:prSet presAssocID="{1A75F020-3851-45BE-BB04-94F454DA8FFE}" presName="aSpace2" presStyleCnt="0"/>
      <dgm:spPr/>
    </dgm:pt>
    <dgm:pt modelId="{16A4A249-DF40-4047-AA9C-4D40DA0AD776}" type="pres">
      <dgm:prSet presAssocID="{A34A64BC-721A-4EC6-9BA2-53766A5B8EE0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D18272-1534-4689-A442-E49578475439}" type="pres">
      <dgm:prSet presAssocID="{A34A64BC-721A-4EC6-9BA2-53766A5B8EE0}" presName="aSpace2" presStyleCnt="0"/>
      <dgm:spPr/>
    </dgm:pt>
    <dgm:pt modelId="{77B7C0E5-D5A1-4302-A3C5-62E9B4F28014}" type="pres">
      <dgm:prSet presAssocID="{B29D31E8-18CB-4554-A697-2F93D4A599BC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39580E-CBFB-49A0-8BBB-D773C2703A92}" type="pres">
      <dgm:prSet presAssocID="{0D463515-A2D5-424E-BD5B-19F13B704F28}" presName="aSpace" presStyleCnt="0"/>
      <dgm:spPr/>
    </dgm:pt>
    <dgm:pt modelId="{BE67CFD4-FD1B-44D5-B79D-F7DE14E96A10}" type="pres">
      <dgm:prSet presAssocID="{756535C1-3E23-4016-B3AE-A90B1FDE4A3C}" presName="compNode" presStyleCnt="0"/>
      <dgm:spPr/>
    </dgm:pt>
    <dgm:pt modelId="{7B5E0316-CBA6-4968-94FA-96677026CF22}" type="pres">
      <dgm:prSet presAssocID="{756535C1-3E23-4016-B3AE-A90B1FDE4A3C}" presName="aNode" presStyleLbl="bgShp" presStyleIdx="2" presStyleCnt="5"/>
      <dgm:spPr/>
      <dgm:t>
        <a:bodyPr/>
        <a:lstStyle/>
        <a:p>
          <a:endParaRPr lang="tr-TR"/>
        </a:p>
      </dgm:t>
    </dgm:pt>
    <dgm:pt modelId="{86D883EC-7511-4C35-A6CE-7D78F36C45AD}" type="pres">
      <dgm:prSet presAssocID="{756535C1-3E23-4016-B3AE-A90B1FDE4A3C}" presName="textNode" presStyleLbl="bgShp" presStyleIdx="2" presStyleCnt="5"/>
      <dgm:spPr/>
      <dgm:t>
        <a:bodyPr/>
        <a:lstStyle/>
        <a:p>
          <a:endParaRPr lang="tr-TR"/>
        </a:p>
      </dgm:t>
    </dgm:pt>
    <dgm:pt modelId="{DFBB3A32-167A-49CE-BEFD-7F9CD59BDD2A}" type="pres">
      <dgm:prSet presAssocID="{756535C1-3E23-4016-B3AE-A90B1FDE4A3C}" presName="compChildNode" presStyleCnt="0"/>
      <dgm:spPr/>
    </dgm:pt>
    <dgm:pt modelId="{0CC6DD4E-02A9-491E-969D-1ED34A5772B3}" type="pres">
      <dgm:prSet presAssocID="{756535C1-3E23-4016-B3AE-A90B1FDE4A3C}" presName="theInnerList" presStyleCnt="0"/>
      <dgm:spPr/>
    </dgm:pt>
    <dgm:pt modelId="{0862D166-32C6-4C25-9095-844A7E803A62}" type="pres">
      <dgm:prSet presAssocID="{DF98AAE5-9EBD-4838-8290-6A5D0AFF43B4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48BC5A-7718-48CE-B8D1-FAEF911277AA}" type="pres">
      <dgm:prSet presAssocID="{DF98AAE5-9EBD-4838-8290-6A5D0AFF43B4}" presName="aSpace2" presStyleCnt="0"/>
      <dgm:spPr/>
    </dgm:pt>
    <dgm:pt modelId="{8C83AB2B-A1C2-46B7-ADEE-51E07AE6E996}" type="pres">
      <dgm:prSet presAssocID="{F6BBC4F3-3425-4876-9628-828D03CCA97B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52FD54-A999-4A86-81CC-309E9975C0D7}" type="pres">
      <dgm:prSet presAssocID="{F6BBC4F3-3425-4876-9628-828D03CCA97B}" presName="aSpace2" presStyleCnt="0"/>
      <dgm:spPr/>
    </dgm:pt>
    <dgm:pt modelId="{2370D409-AE88-488B-9974-644E7B5CB0FE}" type="pres">
      <dgm:prSet presAssocID="{C735B64D-92C6-438E-B7E8-9D34A8F1EF16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95883A-3FB3-4A21-945E-515A017E3137}" type="pres">
      <dgm:prSet presAssocID="{756535C1-3E23-4016-B3AE-A90B1FDE4A3C}" presName="aSpace" presStyleCnt="0"/>
      <dgm:spPr/>
    </dgm:pt>
    <dgm:pt modelId="{FE797853-80B4-433E-9839-BE11ECB807B5}" type="pres">
      <dgm:prSet presAssocID="{ED75113B-518E-4EF3-8F37-4B31429A83B1}" presName="compNode" presStyleCnt="0"/>
      <dgm:spPr/>
    </dgm:pt>
    <dgm:pt modelId="{40C9D5A6-A551-494D-B78A-7BB8C0505AF9}" type="pres">
      <dgm:prSet presAssocID="{ED75113B-518E-4EF3-8F37-4B31429A83B1}" presName="aNode" presStyleLbl="bgShp" presStyleIdx="3" presStyleCnt="5"/>
      <dgm:spPr/>
      <dgm:t>
        <a:bodyPr/>
        <a:lstStyle/>
        <a:p>
          <a:endParaRPr lang="tr-TR"/>
        </a:p>
      </dgm:t>
    </dgm:pt>
    <dgm:pt modelId="{D59E4DDF-CC33-462B-9181-5A8006CB73E4}" type="pres">
      <dgm:prSet presAssocID="{ED75113B-518E-4EF3-8F37-4B31429A83B1}" presName="textNode" presStyleLbl="bgShp" presStyleIdx="3" presStyleCnt="5"/>
      <dgm:spPr/>
      <dgm:t>
        <a:bodyPr/>
        <a:lstStyle/>
        <a:p>
          <a:endParaRPr lang="tr-TR"/>
        </a:p>
      </dgm:t>
    </dgm:pt>
    <dgm:pt modelId="{EA431122-4E9D-4913-B611-517448FC39AA}" type="pres">
      <dgm:prSet presAssocID="{ED75113B-518E-4EF3-8F37-4B31429A83B1}" presName="compChildNode" presStyleCnt="0"/>
      <dgm:spPr/>
    </dgm:pt>
    <dgm:pt modelId="{5DE0701C-40C5-43AB-A63F-34B3BD666F5B}" type="pres">
      <dgm:prSet presAssocID="{ED75113B-518E-4EF3-8F37-4B31429A83B1}" presName="theInnerList" presStyleCnt="0"/>
      <dgm:spPr/>
    </dgm:pt>
    <dgm:pt modelId="{CF1F98CF-F8F0-42B8-9CA7-D9C3C9F42436}" type="pres">
      <dgm:prSet presAssocID="{F5034FF1-6B3D-4705-9D65-07E2A79E5DB4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9549C6-7DED-4316-9466-F8244D8071C6}" type="pres">
      <dgm:prSet presAssocID="{F5034FF1-6B3D-4705-9D65-07E2A79E5DB4}" presName="aSpace2" presStyleCnt="0"/>
      <dgm:spPr/>
    </dgm:pt>
    <dgm:pt modelId="{CBE63EA1-FBE8-46FA-AEC7-22CD9B761E55}" type="pres">
      <dgm:prSet presAssocID="{820054B8-B295-4C22-8E7C-D6E7B7D02597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9C8B16-8A19-41B2-BB3E-2CF770BB879E}" type="pres">
      <dgm:prSet presAssocID="{ED75113B-518E-4EF3-8F37-4B31429A83B1}" presName="aSpace" presStyleCnt="0"/>
      <dgm:spPr/>
    </dgm:pt>
    <dgm:pt modelId="{765D3E46-3338-45C7-A25D-11497802DAAF}" type="pres">
      <dgm:prSet presAssocID="{0B6C5DD0-E492-41BB-8EA4-8534139ACFFA}" presName="compNode" presStyleCnt="0"/>
      <dgm:spPr/>
    </dgm:pt>
    <dgm:pt modelId="{536E8D76-DDAF-4E64-A594-1FF95413A870}" type="pres">
      <dgm:prSet presAssocID="{0B6C5DD0-E492-41BB-8EA4-8534139ACFFA}" presName="aNode" presStyleLbl="bgShp" presStyleIdx="4" presStyleCnt="5"/>
      <dgm:spPr/>
      <dgm:t>
        <a:bodyPr/>
        <a:lstStyle/>
        <a:p>
          <a:endParaRPr lang="tr-TR"/>
        </a:p>
      </dgm:t>
    </dgm:pt>
    <dgm:pt modelId="{409D863F-5EE7-4216-AE9C-C071C6702377}" type="pres">
      <dgm:prSet presAssocID="{0B6C5DD0-E492-41BB-8EA4-8534139ACFFA}" presName="textNode" presStyleLbl="bgShp" presStyleIdx="4" presStyleCnt="5"/>
      <dgm:spPr/>
      <dgm:t>
        <a:bodyPr/>
        <a:lstStyle/>
        <a:p>
          <a:endParaRPr lang="tr-TR"/>
        </a:p>
      </dgm:t>
    </dgm:pt>
    <dgm:pt modelId="{8CDC1F8D-4D72-49F3-8DF0-553315D8E49C}" type="pres">
      <dgm:prSet presAssocID="{0B6C5DD0-E492-41BB-8EA4-8534139ACFFA}" presName="compChildNode" presStyleCnt="0"/>
      <dgm:spPr/>
    </dgm:pt>
    <dgm:pt modelId="{AD2E6480-C753-489D-9241-1C8D44B4FBBA}" type="pres">
      <dgm:prSet presAssocID="{0B6C5DD0-E492-41BB-8EA4-8534139ACFFA}" presName="theInnerList" presStyleCnt="0"/>
      <dgm:spPr/>
    </dgm:pt>
    <dgm:pt modelId="{1163D42F-BBE9-41FE-9EC9-651D80B44000}" type="pres">
      <dgm:prSet presAssocID="{2C6E9601-9024-473E-89E7-2A7668F98CEE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7E25F6-9249-449B-BD48-7CE958BBAE59}" type="pres">
      <dgm:prSet presAssocID="{2C6E9601-9024-473E-89E7-2A7668F98CEE}" presName="aSpace2" presStyleCnt="0"/>
      <dgm:spPr/>
    </dgm:pt>
    <dgm:pt modelId="{B8E352ED-0F7C-46F8-AE75-DCEA21FD9C46}" type="pres">
      <dgm:prSet presAssocID="{3FBC911E-3167-490E-9DC8-DBDCEFD8087C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FF18D8-5563-4FE7-A8C8-B7A28C6C88BC}" type="presOf" srcId="{0B6C5DD0-E492-41BB-8EA4-8534139ACFFA}" destId="{536E8D76-DDAF-4E64-A594-1FF95413A870}" srcOrd="0" destOrd="0" presId="urn:microsoft.com/office/officeart/2005/8/layout/lProcess2"/>
    <dgm:cxn modelId="{A27E5DB3-0884-4601-98A7-115279F99615}" srcId="{756535C1-3E23-4016-B3AE-A90B1FDE4A3C}" destId="{DF98AAE5-9EBD-4838-8290-6A5D0AFF43B4}" srcOrd="0" destOrd="0" parTransId="{01F27C42-103B-41D2-85C4-F7E4690681A0}" sibTransId="{013BD8E0-BC85-4744-973A-D9A6F4739985}"/>
    <dgm:cxn modelId="{62A7E1F5-7ECD-4C92-99CD-327D002262BA}" type="presOf" srcId="{C735B64D-92C6-438E-B7E8-9D34A8F1EF16}" destId="{2370D409-AE88-488B-9974-644E7B5CB0FE}" srcOrd="0" destOrd="0" presId="urn:microsoft.com/office/officeart/2005/8/layout/lProcess2"/>
    <dgm:cxn modelId="{41AAC317-65E0-4803-B2D4-B50646B0E889}" type="presOf" srcId="{3FBC911E-3167-490E-9DC8-DBDCEFD8087C}" destId="{B8E352ED-0F7C-46F8-AE75-DCEA21FD9C46}" srcOrd="0" destOrd="0" presId="urn:microsoft.com/office/officeart/2005/8/layout/lProcess2"/>
    <dgm:cxn modelId="{7BF2455A-1EBE-47E2-97D3-58D47F660939}" type="presOf" srcId="{2C6E9601-9024-473E-89E7-2A7668F98CEE}" destId="{1163D42F-BBE9-41FE-9EC9-651D80B44000}" srcOrd="0" destOrd="0" presId="urn:microsoft.com/office/officeart/2005/8/layout/lProcess2"/>
    <dgm:cxn modelId="{CE23ECC0-0C6A-4E7B-AD57-5FD37D1F8C26}" type="presOf" srcId="{ED75113B-518E-4EF3-8F37-4B31429A83B1}" destId="{D59E4DDF-CC33-462B-9181-5A8006CB73E4}" srcOrd="1" destOrd="0" presId="urn:microsoft.com/office/officeart/2005/8/layout/lProcess2"/>
    <dgm:cxn modelId="{FBC75BA4-8FAA-4AE0-B5CC-7615F1A1CB7E}" type="presOf" srcId="{813A6176-6190-4AFA-A8C8-428C361E4A6C}" destId="{492AC76D-7555-4F47-A61C-6C23CA7BAD4E}" srcOrd="0" destOrd="0" presId="urn:microsoft.com/office/officeart/2005/8/layout/lProcess2"/>
    <dgm:cxn modelId="{B81B6919-947F-436C-A6BD-49C875703BA3}" srcId="{756535C1-3E23-4016-B3AE-A90B1FDE4A3C}" destId="{F6BBC4F3-3425-4876-9628-828D03CCA97B}" srcOrd="1" destOrd="0" parTransId="{63C38A0D-DE2B-4470-B472-30C0D115A5DF}" sibTransId="{239EF7F9-9041-4C96-B375-FE089619BDB4}"/>
    <dgm:cxn modelId="{BCC1A95A-7C70-4395-97A3-502EDFF64B51}" type="presOf" srcId="{96D973CA-8B15-409F-BA51-89C17DFA049C}" destId="{6D3B9E91-AB5F-47B7-AA9A-603678060F37}" srcOrd="0" destOrd="0" presId="urn:microsoft.com/office/officeart/2005/8/layout/lProcess2"/>
    <dgm:cxn modelId="{B1F24844-AECE-4272-9F37-BF63A0637C8D}" type="presOf" srcId="{756535C1-3E23-4016-B3AE-A90B1FDE4A3C}" destId="{7B5E0316-CBA6-4968-94FA-96677026CF22}" srcOrd="0" destOrd="0" presId="urn:microsoft.com/office/officeart/2005/8/layout/lProcess2"/>
    <dgm:cxn modelId="{BE00C5C6-B06D-414F-A988-22A0357E246D}" type="presOf" srcId="{B29D31E8-18CB-4554-A697-2F93D4A599BC}" destId="{77B7C0E5-D5A1-4302-A3C5-62E9B4F28014}" srcOrd="0" destOrd="0" presId="urn:microsoft.com/office/officeart/2005/8/layout/lProcess2"/>
    <dgm:cxn modelId="{15CF59EA-BBA4-4910-9217-D375E1B3DBB1}" type="presOf" srcId="{F5034FF1-6B3D-4705-9D65-07E2A79E5DB4}" destId="{CF1F98CF-F8F0-42B8-9CA7-D9C3C9F42436}" srcOrd="0" destOrd="0" presId="urn:microsoft.com/office/officeart/2005/8/layout/lProcess2"/>
    <dgm:cxn modelId="{6F3CF9C4-DA01-4141-A359-3CF2F5F464BB}" type="presOf" srcId="{0D463515-A2D5-424E-BD5B-19F13B704F28}" destId="{4242BAFD-531D-4ED1-A9F0-7D36770F4EA8}" srcOrd="1" destOrd="0" presId="urn:microsoft.com/office/officeart/2005/8/layout/lProcess2"/>
    <dgm:cxn modelId="{9B93526E-BF30-493C-9022-8941D8732E43}" type="presOf" srcId="{A34A64BC-721A-4EC6-9BA2-53766A5B8EE0}" destId="{16A4A249-DF40-4047-AA9C-4D40DA0AD776}" srcOrd="0" destOrd="0" presId="urn:microsoft.com/office/officeart/2005/8/layout/lProcess2"/>
    <dgm:cxn modelId="{A311B7F6-62D4-473F-9776-996613BD67CF}" type="presOf" srcId="{820054B8-B295-4C22-8E7C-D6E7B7D02597}" destId="{CBE63EA1-FBE8-46FA-AEC7-22CD9B761E55}" srcOrd="0" destOrd="0" presId="urn:microsoft.com/office/officeart/2005/8/layout/lProcess2"/>
    <dgm:cxn modelId="{1A224F15-940C-4070-82AC-797C0A1C24F8}" type="presOf" srcId="{F6BBC4F3-3425-4876-9628-828D03CCA97B}" destId="{8C83AB2B-A1C2-46B7-ADEE-51E07AE6E996}" srcOrd="0" destOrd="0" presId="urn:microsoft.com/office/officeart/2005/8/layout/lProcess2"/>
    <dgm:cxn modelId="{030DDC3B-1E9E-4C69-975F-6D649C0FA8D7}" type="presOf" srcId="{4ECC9FB6-CF71-404D-81A2-01433AA94DF7}" destId="{5047CFF3-EF87-415B-BDA1-DD79308C8735}" srcOrd="0" destOrd="0" presId="urn:microsoft.com/office/officeart/2005/8/layout/lProcess2"/>
    <dgm:cxn modelId="{90C4484E-DDF9-4D17-87C2-DFFF4997E21F}" type="presOf" srcId="{030FD842-4818-4B40-BBC2-7964A78619F5}" destId="{5A7417A2-89E6-47A9-A231-4D5619F04E97}" srcOrd="0" destOrd="0" presId="urn:microsoft.com/office/officeart/2005/8/layout/lProcess2"/>
    <dgm:cxn modelId="{4DAEF8CD-1DD4-41FB-83C8-0A3736B3D68D}" srcId="{ED75113B-518E-4EF3-8F37-4B31429A83B1}" destId="{820054B8-B295-4C22-8E7C-D6E7B7D02597}" srcOrd="1" destOrd="0" parTransId="{C1EA01E0-6563-4A00-B9D2-892A3926A4AB}" sibTransId="{4C514285-6ADC-4CCF-9CBC-6FE6CF96C5BF}"/>
    <dgm:cxn modelId="{42661AAB-6E25-4D68-B156-F8145EEA11B4}" srcId="{756535C1-3E23-4016-B3AE-A90B1FDE4A3C}" destId="{C735B64D-92C6-438E-B7E8-9D34A8F1EF16}" srcOrd="2" destOrd="0" parTransId="{419A105C-6C45-41DE-8B7A-EE61F48EA44C}" sibTransId="{74693A9F-D88F-4130-BE7F-124975F95E80}"/>
    <dgm:cxn modelId="{27356CFB-63F7-430B-80A8-48643C27AB20}" type="presOf" srcId="{499F48A5-D088-4232-AD84-68C2B6F9018C}" destId="{6B3105A2-3A8C-42A7-91AB-0BB375C40C4D}" srcOrd="0" destOrd="0" presId="urn:microsoft.com/office/officeart/2005/8/layout/lProcess2"/>
    <dgm:cxn modelId="{A123B084-2D64-4882-9B23-0E3258CEA191}" srcId="{030FD842-4818-4B40-BBC2-7964A78619F5}" destId="{4ECC9FB6-CF71-404D-81A2-01433AA94DF7}" srcOrd="2" destOrd="0" parTransId="{9D69BE92-210D-46E1-B550-4B810832E69C}" sibTransId="{508527B4-D36F-40C4-B945-69402F6EF719}"/>
    <dgm:cxn modelId="{5208658B-8E3E-4863-AEE7-BEB7562C6637}" srcId="{813A6176-6190-4AFA-A8C8-428C361E4A6C}" destId="{ED75113B-518E-4EF3-8F37-4B31429A83B1}" srcOrd="3" destOrd="0" parTransId="{C6C82DFF-4508-4410-9246-171E3BFE54A4}" sibTransId="{E31F099B-607C-4BFA-9191-CDB0AEEF1E9F}"/>
    <dgm:cxn modelId="{CE74AEE8-F84D-439F-8B9F-6056F9D1E2E1}" type="presOf" srcId="{03A05E4A-B758-4488-A85B-A16F8099E0A1}" destId="{9B8D3E48-0319-4515-B630-8DBE28048374}" srcOrd="0" destOrd="0" presId="urn:microsoft.com/office/officeart/2005/8/layout/lProcess2"/>
    <dgm:cxn modelId="{6FD126A2-84D2-4740-A404-757777806E73}" srcId="{0B6C5DD0-E492-41BB-8EA4-8534139ACFFA}" destId="{2C6E9601-9024-473E-89E7-2A7668F98CEE}" srcOrd="0" destOrd="0" parTransId="{13DED5DC-9F68-466C-90AA-88D912AEED21}" sibTransId="{A7FFE480-AC51-47F9-AD35-27E11D4138DB}"/>
    <dgm:cxn modelId="{8B5B1A79-89E5-4C41-A0BB-9DF415E18EE1}" type="presOf" srcId="{ED75113B-518E-4EF3-8F37-4B31429A83B1}" destId="{40C9D5A6-A551-494D-B78A-7BB8C0505AF9}" srcOrd="0" destOrd="0" presId="urn:microsoft.com/office/officeart/2005/8/layout/lProcess2"/>
    <dgm:cxn modelId="{1E4EBB09-2942-49A4-9BE5-41AD48538732}" srcId="{813A6176-6190-4AFA-A8C8-428C361E4A6C}" destId="{0B6C5DD0-E492-41BB-8EA4-8534139ACFFA}" srcOrd="4" destOrd="0" parTransId="{F29EBC99-17A9-45E3-89DD-2493C9D1E61D}" sibTransId="{CED697B0-640F-45A9-983D-BE7FDDC96A0C}"/>
    <dgm:cxn modelId="{1225E960-F9AE-4659-A2D4-FC0CF0F103DE}" type="presOf" srcId="{DF98AAE5-9EBD-4838-8290-6A5D0AFF43B4}" destId="{0862D166-32C6-4C25-9095-844A7E803A62}" srcOrd="0" destOrd="0" presId="urn:microsoft.com/office/officeart/2005/8/layout/lProcess2"/>
    <dgm:cxn modelId="{AB6C314C-3B0A-4D74-9369-052608F84197}" type="presOf" srcId="{0D463515-A2D5-424E-BD5B-19F13B704F28}" destId="{856563CE-EA04-4696-B639-3EA6F64BACFD}" srcOrd="0" destOrd="0" presId="urn:microsoft.com/office/officeart/2005/8/layout/lProcess2"/>
    <dgm:cxn modelId="{28F8E70E-204C-42EA-A11F-A2B6FDE85D0F}" srcId="{0D463515-A2D5-424E-BD5B-19F13B704F28}" destId="{1A75F020-3851-45BE-BB04-94F454DA8FFE}" srcOrd="0" destOrd="0" parTransId="{EF834682-D60B-483A-94FE-4DE375362EF2}" sibTransId="{79B0E521-DC55-44F1-9B18-8275726BBD26}"/>
    <dgm:cxn modelId="{A9103CD2-56BB-4E9D-A945-ED29199F1DA2}" srcId="{030FD842-4818-4B40-BBC2-7964A78619F5}" destId="{03A05E4A-B758-4488-A85B-A16F8099E0A1}" srcOrd="3" destOrd="0" parTransId="{DC5A2900-2A34-44F0-BC16-1BCBC0D350A7}" sibTransId="{4D72C290-89B5-4589-A68D-38BA5A859A04}"/>
    <dgm:cxn modelId="{CEA062C8-4CB5-406B-9C92-C6C60B6B72B9}" srcId="{030FD842-4818-4B40-BBC2-7964A78619F5}" destId="{96D973CA-8B15-409F-BA51-89C17DFA049C}" srcOrd="0" destOrd="0" parTransId="{AB1116B3-78A9-43C9-8516-0B551FD28983}" sibTransId="{D4C17A38-2914-496B-8EF9-CA109BB7A35B}"/>
    <dgm:cxn modelId="{8B43F060-88C3-473E-9601-C6F36029EA37}" type="presOf" srcId="{1A75F020-3851-45BE-BB04-94F454DA8FFE}" destId="{1839C18A-DBCD-4A7F-8278-E3E949CD2412}" srcOrd="0" destOrd="0" presId="urn:microsoft.com/office/officeart/2005/8/layout/lProcess2"/>
    <dgm:cxn modelId="{773E8038-3D0D-410A-B142-D58727622E15}" type="presOf" srcId="{0B6C5DD0-E492-41BB-8EA4-8534139ACFFA}" destId="{409D863F-5EE7-4216-AE9C-C071C6702377}" srcOrd="1" destOrd="0" presId="urn:microsoft.com/office/officeart/2005/8/layout/lProcess2"/>
    <dgm:cxn modelId="{00B0EA30-35FB-4AA9-9CA8-FDC0774BDE03}" srcId="{0D463515-A2D5-424E-BD5B-19F13B704F28}" destId="{B29D31E8-18CB-4554-A697-2F93D4A599BC}" srcOrd="2" destOrd="0" parTransId="{50E0454D-908D-4B47-9BC5-F70955E5D781}" sibTransId="{2E9E948B-5ACD-455F-B39D-C19590485E3D}"/>
    <dgm:cxn modelId="{E0411564-017E-4F0F-87D6-8A1409272FD2}" type="presOf" srcId="{030FD842-4818-4B40-BBC2-7964A78619F5}" destId="{EA9E1AC7-455B-4571-8483-5498738CF6DE}" srcOrd="1" destOrd="0" presId="urn:microsoft.com/office/officeart/2005/8/layout/lProcess2"/>
    <dgm:cxn modelId="{248FAEF8-DC6E-49F5-A698-5447CE343877}" srcId="{813A6176-6190-4AFA-A8C8-428C361E4A6C}" destId="{756535C1-3E23-4016-B3AE-A90B1FDE4A3C}" srcOrd="2" destOrd="0" parTransId="{2B61CFAA-7467-4518-B00B-A937B5645CE0}" sibTransId="{2A40F05D-43A3-4F08-9DAE-BDBB53E82305}"/>
    <dgm:cxn modelId="{089A02D7-51A8-43FA-9479-7FA057255E9A}" srcId="{ED75113B-518E-4EF3-8F37-4B31429A83B1}" destId="{F5034FF1-6B3D-4705-9D65-07E2A79E5DB4}" srcOrd="0" destOrd="0" parTransId="{EF8C070D-4D22-42AC-9CD2-C47B3E368C6B}" sibTransId="{FE8BCC9F-E3D9-40DB-9B5E-7A09011E5A3A}"/>
    <dgm:cxn modelId="{FB0001F9-C719-4DEE-9328-57E07CC45771}" srcId="{813A6176-6190-4AFA-A8C8-428C361E4A6C}" destId="{0D463515-A2D5-424E-BD5B-19F13B704F28}" srcOrd="1" destOrd="0" parTransId="{37CEC8C8-2790-4468-833B-9AF3A5926137}" sibTransId="{C626B6EF-47E9-41E9-8A23-771A91EF9C6E}"/>
    <dgm:cxn modelId="{A0E1B339-6459-4767-8B64-B4754D9D4AC6}" srcId="{030FD842-4818-4B40-BBC2-7964A78619F5}" destId="{499F48A5-D088-4232-AD84-68C2B6F9018C}" srcOrd="1" destOrd="0" parTransId="{15B830A7-ADBB-4CC0-A72C-13B17C56C4E7}" sibTransId="{346CDF9F-B57C-4442-A046-3DE84C32E949}"/>
    <dgm:cxn modelId="{C8B09046-8597-4D02-AE70-8E782A7FC4E1}" srcId="{0D463515-A2D5-424E-BD5B-19F13B704F28}" destId="{A34A64BC-721A-4EC6-9BA2-53766A5B8EE0}" srcOrd="1" destOrd="0" parTransId="{45409AD4-ECA2-4BEF-99BF-4AC3E0BE46C8}" sibTransId="{34BF4535-AECB-45C8-9A61-E88D3B91E6DF}"/>
    <dgm:cxn modelId="{A29672B7-ABA1-4F06-9434-A0EBAE35A10F}" srcId="{813A6176-6190-4AFA-A8C8-428C361E4A6C}" destId="{030FD842-4818-4B40-BBC2-7964A78619F5}" srcOrd="0" destOrd="0" parTransId="{882347A5-71A3-4F0D-81A7-4FDEC4771F3F}" sibTransId="{9F055F22-263A-43D5-BE99-1E669E22EE92}"/>
    <dgm:cxn modelId="{70219027-A678-4C36-A560-1C732DA7624C}" srcId="{0B6C5DD0-E492-41BB-8EA4-8534139ACFFA}" destId="{3FBC911E-3167-490E-9DC8-DBDCEFD8087C}" srcOrd="1" destOrd="0" parTransId="{34A8EC38-9190-403F-BA20-59D11C1B2074}" sibTransId="{531F912C-5A1C-4A1C-A553-41D077473746}"/>
    <dgm:cxn modelId="{83C2E994-0C8F-4292-8BDD-DE6ECEB45FFD}" type="presOf" srcId="{756535C1-3E23-4016-B3AE-A90B1FDE4A3C}" destId="{86D883EC-7511-4C35-A6CE-7D78F36C45AD}" srcOrd="1" destOrd="0" presId="urn:microsoft.com/office/officeart/2005/8/layout/lProcess2"/>
    <dgm:cxn modelId="{B8696163-26DF-4CFA-8D7C-84ACA3E59C89}" type="presParOf" srcId="{492AC76D-7555-4F47-A61C-6C23CA7BAD4E}" destId="{BFF08144-3568-4F8D-8953-3B0FB4B202DA}" srcOrd="0" destOrd="0" presId="urn:microsoft.com/office/officeart/2005/8/layout/lProcess2"/>
    <dgm:cxn modelId="{542193DE-0392-4947-91E5-303D4E94B8E1}" type="presParOf" srcId="{BFF08144-3568-4F8D-8953-3B0FB4B202DA}" destId="{5A7417A2-89E6-47A9-A231-4D5619F04E97}" srcOrd="0" destOrd="0" presId="urn:microsoft.com/office/officeart/2005/8/layout/lProcess2"/>
    <dgm:cxn modelId="{70EA376F-BCBC-4342-812E-A248548A18D9}" type="presParOf" srcId="{BFF08144-3568-4F8D-8953-3B0FB4B202DA}" destId="{EA9E1AC7-455B-4571-8483-5498738CF6DE}" srcOrd="1" destOrd="0" presId="urn:microsoft.com/office/officeart/2005/8/layout/lProcess2"/>
    <dgm:cxn modelId="{BC9178B5-2909-418F-99E1-6EF174AFB018}" type="presParOf" srcId="{BFF08144-3568-4F8D-8953-3B0FB4B202DA}" destId="{3418F0FE-188A-4881-8901-E50403A9127A}" srcOrd="2" destOrd="0" presId="urn:microsoft.com/office/officeart/2005/8/layout/lProcess2"/>
    <dgm:cxn modelId="{584E647E-6A18-4690-87BD-CE60C7DBBCA2}" type="presParOf" srcId="{3418F0FE-188A-4881-8901-E50403A9127A}" destId="{A19653ED-7CA5-4B60-8D4A-0556CE86E8C5}" srcOrd="0" destOrd="0" presId="urn:microsoft.com/office/officeart/2005/8/layout/lProcess2"/>
    <dgm:cxn modelId="{1B836F24-F966-4B23-BAC2-15EF18791B86}" type="presParOf" srcId="{A19653ED-7CA5-4B60-8D4A-0556CE86E8C5}" destId="{6D3B9E91-AB5F-47B7-AA9A-603678060F37}" srcOrd="0" destOrd="0" presId="urn:microsoft.com/office/officeart/2005/8/layout/lProcess2"/>
    <dgm:cxn modelId="{9D0C0718-EFF4-45B4-A566-67343FB21900}" type="presParOf" srcId="{A19653ED-7CA5-4B60-8D4A-0556CE86E8C5}" destId="{73F3B46E-83A8-444A-B503-1C135E238370}" srcOrd="1" destOrd="0" presId="urn:microsoft.com/office/officeart/2005/8/layout/lProcess2"/>
    <dgm:cxn modelId="{A9D25330-2FD5-494E-8AD3-D274D2686208}" type="presParOf" srcId="{A19653ED-7CA5-4B60-8D4A-0556CE86E8C5}" destId="{6B3105A2-3A8C-42A7-91AB-0BB375C40C4D}" srcOrd="2" destOrd="0" presId="urn:microsoft.com/office/officeart/2005/8/layout/lProcess2"/>
    <dgm:cxn modelId="{2A19106F-95B5-4B45-8A4C-EADE63F99577}" type="presParOf" srcId="{A19653ED-7CA5-4B60-8D4A-0556CE86E8C5}" destId="{1D11F39A-1C7E-40D0-B61F-F72FFAA6BB5A}" srcOrd="3" destOrd="0" presId="urn:microsoft.com/office/officeart/2005/8/layout/lProcess2"/>
    <dgm:cxn modelId="{F9D2458D-F161-4306-AD6B-F18591F85A7B}" type="presParOf" srcId="{A19653ED-7CA5-4B60-8D4A-0556CE86E8C5}" destId="{5047CFF3-EF87-415B-BDA1-DD79308C8735}" srcOrd="4" destOrd="0" presId="urn:microsoft.com/office/officeart/2005/8/layout/lProcess2"/>
    <dgm:cxn modelId="{FDDAEFE6-B66C-409B-A7B6-9FA9941D3648}" type="presParOf" srcId="{A19653ED-7CA5-4B60-8D4A-0556CE86E8C5}" destId="{0C5A15D7-A576-498F-B8B9-14903BD65A88}" srcOrd="5" destOrd="0" presId="urn:microsoft.com/office/officeart/2005/8/layout/lProcess2"/>
    <dgm:cxn modelId="{3D29F0B3-AD38-4F98-9430-B225207315B1}" type="presParOf" srcId="{A19653ED-7CA5-4B60-8D4A-0556CE86E8C5}" destId="{9B8D3E48-0319-4515-B630-8DBE28048374}" srcOrd="6" destOrd="0" presId="urn:microsoft.com/office/officeart/2005/8/layout/lProcess2"/>
    <dgm:cxn modelId="{42D5C2E3-4F9F-405C-9904-BB60D48F5D6A}" type="presParOf" srcId="{492AC76D-7555-4F47-A61C-6C23CA7BAD4E}" destId="{A3B233A4-F718-442A-B1D3-B16DFC421539}" srcOrd="1" destOrd="0" presId="urn:microsoft.com/office/officeart/2005/8/layout/lProcess2"/>
    <dgm:cxn modelId="{D0E9ADF2-6E63-4576-B798-FCD02199F1F1}" type="presParOf" srcId="{492AC76D-7555-4F47-A61C-6C23CA7BAD4E}" destId="{E302F17C-BD08-4503-868E-A6B7AF76E816}" srcOrd="2" destOrd="0" presId="urn:microsoft.com/office/officeart/2005/8/layout/lProcess2"/>
    <dgm:cxn modelId="{09A4351C-0B25-405F-834D-8A00C43A89E9}" type="presParOf" srcId="{E302F17C-BD08-4503-868E-A6B7AF76E816}" destId="{856563CE-EA04-4696-B639-3EA6F64BACFD}" srcOrd="0" destOrd="0" presId="urn:microsoft.com/office/officeart/2005/8/layout/lProcess2"/>
    <dgm:cxn modelId="{93C455AE-14E8-4E54-84EE-6A49A43046C5}" type="presParOf" srcId="{E302F17C-BD08-4503-868E-A6B7AF76E816}" destId="{4242BAFD-531D-4ED1-A9F0-7D36770F4EA8}" srcOrd="1" destOrd="0" presId="urn:microsoft.com/office/officeart/2005/8/layout/lProcess2"/>
    <dgm:cxn modelId="{7547397E-022F-4347-A933-53ADB36804C1}" type="presParOf" srcId="{E302F17C-BD08-4503-868E-A6B7AF76E816}" destId="{420F6BC3-86A9-48E2-9EDB-950BDAB027B5}" srcOrd="2" destOrd="0" presId="urn:microsoft.com/office/officeart/2005/8/layout/lProcess2"/>
    <dgm:cxn modelId="{76A4F5D8-6539-4DB7-BBB1-CDBB4781D488}" type="presParOf" srcId="{420F6BC3-86A9-48E2-9EDB-950BDAB027B5}" destId="{B68EE92D-CE78-4E05-B8E0-073EEE31E27B}" srcOrd="0" destOrd="0" presId="urn:microsoft.com/office/officeart/2005/8/layout/lProcess2"/>
    <dgm:cxn modelId="{F902D9CD-24A4-4E30-8C9F-57B7AA68B535}" type="presParOf" srcId="{B68EE92D-CE78-4E05-B8E0-073EEE31E27B}" destId="{1839C18A-DBCD-4A7F-8278-E3E949CD2412}" srcOrd="0" destOrd="0" presId="urn:microsoft.com/office/officeart/2005/8/layout/lProcess2"/>
    <dgm:cxn modelId="{975E091F-5F73-4116-935A-40DC092A127A}" type="presParOf" srcId="{B68EE92D-CE78-4E05-B8E0-073EEE31E27B}" destId="{D6D466FF-B0C9-4555-8B55-637E7765A7C8}" srcOrd="1" destOrd="0" presId="urn:microsoft.com/office/officeart/2005/8/layout/lProcess2"/>
    <dgm:cxn modelId="{1693247A-67EA-4A69-AC8E-7A8069EE3A6C}" type="presParOf" srcId="{B68EE92D-CE78-4E05-B8E0-073EEE31E27B}" destId="{16A4A249-DF40-4047-AA9C-4D40DA0AD776}" srcOrd="2" destOrd="0" presId="urn:microsoft.com/office/officeart/2005/8/layout/lProcess2"/>
    <dgm:cxn modelId="{91443A7A-3B65-4D94-AC19-A964A1E8B45E}" type="presParOf" srcId="{B68EE92D-CE78-4E05-B8E0-073EEE31E27B}" destId="{35D18272-1534-4689-A442-E49578475439}" srcOrd="3" destOrd="0" presId="urn:microsoft.com/office/officeart/2005/8/layout/lProcess2"/>
    <dgm:cxn modelId="{7423BDF3-E5C2-4DA7-B24F-6363089BCC1D}" type="presParOf" srcId="{B68EE92D-CE78-4E05-B8E0-073EEE31E27B}" destId="{77B7C0E5-D5A1-4302-A3C5-62E9B4F28014}" srcOrd="4" destOrd="0" presId="urn:microsoft.com/office/officeart/2005/8/layout/lProcess2"/>
    <dgm:cxn modelId="{1902D564-05DD-4304-B6E1-197693F4332A}" type="presParOf" srcId="{492AC76D-7555-4F47-A61C-6C23CA7BAD4E}" destId="{FA39580E-CBFB-49A0-8BBB-D773C2703A92}" srcOrd="3" destOrd="0" presId="urn:microsoft.com/office/officeart/2005/8/layout/lProcess2"/>
    <dgm:cxn modelId="{01723DC4-C687-4DF9-9892-39043F9FA03A}" type="presParOf" srcId="{492AC76D-7555-4F47-A61C-6C23CA7BAD4E}" destId="{BE67CFD4-FD1B-44D5-B79D-F7DE14E96A10}" srcOrd="4" destOrd="0" presId="urn:microsoft.com/office/officeart/2005/8/layout/lProcess2"/>
    <dgm:cxn modelId="{A5A18FEB-0D28-4829-A601-BBE297663E5E}" type="presParOf" srcId="{BE67CFD4-FD1B-44D5-B79D-F7DE14E96A10}" destId="{7B5E0316-CBA6-4968-94FA-96677026CF22}" srcOrd="0" destOrd="0" presId="urn:microsoft.com/office/officeart/2005/8/layout/lProcess2"/>
    <dgm:cxn modelId="{91CAF54C-1AEC-4C55-89F4-AB8D7FADAAB0}" type="presParOf" srcId="{BE67CFD4-FD1B-44D5-B79D-F7DE14E96A10}" destId="{86D883EC-7511-4C35-A6CE-7D78F36C45AD}" srcOrd="1" destOrd="0" presId="urn:microsoft.com/office/officeart/2005/8/layout/lProcess2"/>
    <dgm:cxn modelId="{EF47FA14-1FCD-44C3-B522-64AF02573E42}" type="presParOf" srcId="{BE67CFD4-FD1B-44D5-B79D-F7DE14E96A10}" destId="{DFBB3A32-167A-49CE-BEFD-7F9CD59BDD2A}" srcOrd="2" destOrd="0" presId="urn:microsoft.com/office/officeart/2005/8/layout/lProcess2"/>
    <dgm:cxn modelId="{37094056-4DC3-46CA-B3C8-2408A2AC75A5}" type="presParOf" srcId="{DFBB3A32-167A-49CE-BEFD-7F9CD59BDD2A}" destId="{0CC6DD4E-02A9-491E-969D-1ED34A5772B3}" srcOrd="0" destOrd="0" presId="urn:microsoft.com/office/officeart/2005/8/layout/lProcess2"/>
    <dgm:cxn modelId="{67EE67FD-C2A4-44D9-AE0D-283C6D2F3837}" type="presParOf" srcId="{0CC6DD4E-02A9-491E-969D-1ED34A5772B3}" destId="{0862D166-32C6-4C25-9095-844A7E803A62}" srcOrd="0" destOrd="0" presId="urn:microsoft.com/office/officeart/2005/8/layout/lProcess2"/>
    <dgm:cxn modelId="{3700D556-0101-4421-8D8C-AA1EBBB2E4EF}" type="presParOf" srcId="{0CC6DD4E-02A9-491E-969D-1ED34A5772B3}" destId="{2A48BC5A-7718-48CE-B8D1-FAEF911277AA}" srcOrd="1" destOrd="0" presId="urn:microsoft.com/office/officeart/2005/8/layout/lProcess2"/>
    <dgm:cxn modelId="{62DFA1A8-113E-460E-B6AC-69CA36C77F7A}" type="presParOf" srcId="{0CC6DD4E-02A9-491E-969D-1ED34A5772B3}" destId="{8C83AB2B-A1C2-46B7-ADEE-51E07AE6E996}" srcOrd="2" destOrd="0" presId="urn:microsoft.com/office/officeart/2005/8/layout/lProcess2"/>
    <dgm:cxn modelId="{875532DF-F502-4A6E-A104-D4C41FE1FE5B}" type="presParOf" srcId="{0CC6DD4E-02A9-491E-969D-1ED34A5772B3}" destId="{2052FD54-A999-4A86-81CC-309E9975C0D7}" srcOrd="3" destOrd="0" presId="urn:microsoft.com/office/officeart/2005/8/layout/lProcess2"/>
    <dgm:cxn modelId="{8C638A5C-E814-4A5A-9BF0-C0682FF4643F}" type="presParOf" srcId="{0CC6DD4E-02A9-491E-969D-1ED34A5772B3}" destId="{2370D409-AE88-488B-9974-644E7B5CB0FE}" srcOrd="4" destOrd="0" presId="urn:microsoft.com/office/officeart/2005/8/layout/lProcess2"/>
    <dgm:cxn modelId="{FCA4DC9F-04F2-45B4-A600-8F39B73A9957}" type="presParOf" srcId="{492AC76D-7555-4F47-A61C-6C23CA7BAD4E}" destId="{DD95883A-3FB3-4A21-945E-515A017E3137}" srcOrd="5" destOrd="0" presId="urn:microsoft.com/office/officeart/2005/8/layout/lProcess2"/>
    <dgm:cxn modelId="{431D0849-01CE-42A0-A6F8-CA1253AF87EF}" type="presParOf" srcId="{492AC76D-7555-4F47-A61C-6C23CA7BAD4E}" destId="{FE797853-80B4-433E-9839-BE11ECB807B5}" srcOrd="6" destOrd="0" presId="urn:microsoft.com/office/officeart/2005/8/layout/lProcess2"/>
    <dgm:cxn modelId="{5C7613CE-355A-4CD0-B714-8905FB3807E6}" type="presParOf" srcId="{FE797853-80B4-433E-9839-BE11ECB807B5}" destId="{40C9D5A6-A551-494D-B78A-7BB8C0505AF9}" srcOrd="0" destOrd="0" presId="urn:microsoft.com/office/officeart/2005/8/layout/lProcess2"/>
    <dgm:cxn modelId="{6460AE9D-547A-4E36-BF52-ADECE266D74C}" type="presParOf" srcId="{FE797853-80B4-433E-9839-BE11ECB807B5}" destId="{D59E4DDF-CC33-462B-9181-5A8006CB73E4}" srcOrd="1" destOrd="0" presId="urn:microsoft.com/office/officeart/2005/8/layout/lProcess2"/>
    <dgm:cxn modelId="{808ADB4F-7983-4305-95FC-B27970B18DB3}" type="presParOf" srcId="{FE797853-80B4-433E-9839-BE11ECB807B5}" destId="{EA431122-4E9D-4913-B611-517448FC39AA}" srcOrd="2" destOrd="0" presId="urn:microsoft.com/office/officeart/2005/8/layout/lProcess2"/>
    <dgm:cxn modelId="{60993481-5404-4E22-BD76-CC181BE777AA}" type="presParOf" srcId="{EA431122-4E9D-4913-B611-517448FC39AA}" destId="{5DE0701C-40C5-43AB-A63F-34B3BD666F5B}" srcOrd="0" destOrd="0" presId="urn:microsoft.com/office/officeart/2005/8/layout/lProcess2"/>
    <dgm:cxn modelId="{EB88AD5F-F000-4CFA-97E8-F4B0BC13BAAD}" type="presParOf" srcId="{5DE0701C-40C5-43AB-A63F-34B3BD666F5B}" destId="{CF1F98CF-F8F0-42B8-9CA7-D9C3C9F42436}" srcOrd="0" destOrd="0" presId="urn:microsoft.com/office/officeart/2005/8/layout/lProcess2"/>
    <dgm:cxn modelId="{83405248-43D5-4681-9F42-0F22B134E9C9}" type="presParOf" srcId="{5DE0701C-40C5-43AB-A63F-34B3BD666F5B}" destId="{279549C6-7DED-4316-9466-F8244D8071C6}" srcOrd="1" destOrd="0" presId="urn:microsoft.com/office/officeart/2005/8/layout/lProcess2"/>
    <dgm:cxn modelId="{002A2A95-C826-4436-9287-D2F2B6A17CC6}" type="presParOf" srcId="{5DE0701C-40C5-43AB-A63F-34B3BD666F5B}" destId="{CBE63EA1-FBE8-46FA-AEC7-22CD9B761E55}" srcOrd="2" destOrd="0" presId="urn:microsoft.com/office/officeart/2005/8/layout/lProcess2"/>
    <dgm:cxn modelId="{6EF44199-CDA2-439D-B78E-DE88401E5C1F}" type="presParOf" srcId="{492AC76D-7555-4F47-A61C-6C23CA7BAD4E}" destId="{949C8B16-8A19-41B2-BB3E-2CF770BB879E}" srcOrd="7" destOrd="0" presId="urn:microsoft.com/office/officeart/2005/8/layout/lProcess2"/>
    <dgm:cxn modelId="{9F76E5F2-12D2-4944-942F-E3FF52EF5FD5}" type="presParOf" srcId="{492AC76D-7555-4F47-A61C-6C23CA7BAD4E}" destId="{765D3E46-3338-45C7-A25D-11497802DAAF}" srcOrd="8" destOrd="0" presId="urn:microsoft.com/office/officeart/2005/8/layout/lProcess2"/>
    <dgm:cxn modelId="{1937D2D1-2043-489B-8F9C-327B28824A39}" type="presParOf" srcId="{765D3E46-3338-45C7-A25D-11497802DAAF}" destId="{536E8D76-DDAF-4E64-A594-1FF95413A870}" srcOrd="0" destOrd="0" presId="urn:microsoft.com/office/officeart/2005/8/layout/lProcess2"/>
    <dgm:cxn modelId="{A0AEF230-464F-4C55-A314-1EB18F42959A}" type="presParOf" srcId="{765D3E46-3338-45C7-A25D-11497802DAAF}" destId="{409D863F-5EE7-4216-AE9C-C071C6702377}" srcOrd="1" destOrd="0" presId="urn:microsoft.com/office/officeart/2005/8/layout/lProcess2"/>
    <dgm:cxn modelId="{536FC7BE-07E5-417F-B6C8-B8470067D1B1}" type="presParOf" srcId="{765D3E46-3338-45C7-A25D-11497802DAAF}" destId="{8CDC1F8D-4D72-49F3-8DF0-553315D8E49C}" srcOrd="2" destOrd="0" presId="urn:microsoft.com/office/officeart/2005/8/layout/lProcess2"/>
    <dgm:cxn modelId="{006FE7E3-C8A1-4B96-B936-DA39D3165F71}" type="presParOf" srcId="{8CDC1F8D-4D72-49F3-8DF0-553315D8E49C}" destId="{AD2E6480-C753-489D-9241-1C8D44B4FBBA}" srcOrd="0" destOrd="0" presId="urn:microsoft.com/office/officeart/2005/8/layout/lProcess2"/>
    <dgm:cxn modelId="{AA216779-BC41-4D95-8C4F-6F8934195EC6}" type="presParOf" srcId="{AD2E6480-C753-489D-9241-1C8D44B4FBBA}" destId="{1163D42F-BBE9-41FE-9EC9-651D80B44000}" srcOrd="0" destOrd="0" presId="urn:microsoft.com/office/officeart/2005/8/layout/lProcess2"/>
    <dgm:cxn modelId="{8C9AAB63-1410-4099-B0CD-2193EB5C7B06}" type="presParOf" srcId="{AD2E6480-C753-489D-9241-1C8D44B4FBBA}" destId="{5D7E25F6-9249-449B-BD48-7CE958BBAE59}" srcOrd="1" destOrd="0" presId="urn:microsoft.com/office/officeart/2005/8/layout/lProcess2"/>
    <dgm:cxn modelId="{6019B25F-B340-4DB4-BD04-0F6C320BAE3A}" type="presParOf" srcId="{AD2E6480-C753-489D-9241-1C8D44B4FBBA}" destId="{B8E352ED-0F7C-46F8-AE75-DCEA21FD9C46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624377-5838-446D-99E2-BE8D6324CE29}" type="doc">
      <dgm:prSet loTypeId="urn:microsoft.com/office/officeart/2005/8/layout/bList2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C94D76E-DED7-4022-8B77-6A66E29AE44E}">
      <dgm:prSet phldrT="[Metin]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tr-TR" dirty="0" smtClean="0"/>
            <a:t>Vergisel Destekler</a:t>
          </a:r>
          <a:endParaRPr lang="tr-TR" dirty="0"/>
        </a:p>
      </dgm:t>
    </dgm:pt>
    <dgm:pt modelId="{B4A9F9AB-5766-42DA-9AC6-3CB45E77C65A}" type="parTrans" cxnId="{F84FB7DA-A472-4664-9C76-75981048BE2C}">
      <dgm:prSet/>
      <dgm:spPr/>
      <dgm:t>
        <a:bodyPr/>
        <a:lstStyle/>
        <a:p>
          <a:endParaRPr lang="tr-TR"/>
        </a:p>
      </dgm:t>
    </dgm:pt>
    <dgm:pt modelId="{05FD87EB-7E6B-4472-B4D4-F3DBB73D90F3}" type="sibTrans" cxnId="{F84FB7DA-A472-4664-9C76-75981048BE2C}">
      <dgm:prSet/>
      <dgm:spPr/>
      <dgm:t>
        <a:bodyPr/>
        <a:lstStyle/>
        <a:p>
          <a:endParaRPr lang="tr-TR"/>
        </a:p>
      </dgm:t>
    </dgm:pt>
    <dgm:pt modelId="{62CB56F2-482B-43F7-A71A-C05A6492A0D6}">
      <dgm:prSet phldrT="[Metin]"/>
      <dgm:spPr>
        <a:ln>
          <a:solidFill>
            <a:srgbClr val="C00000"/>
          </a:solidFill>
        </a:ln>
      </dgm:spPr>
      <dgm:t>
        <a:bodyPr/>
        <a:lstStyle/>
        <a:p>
          <a:r>
            <a:rPr lang="tr-TR" u="sng" dirty="0" smtClean="0">
              <a:solidFill>
                <a:schemeClr val="tx1"/>
              </a:solidFill>
            </a:rPr>
            <a:t>Gümrük Vergisi Muafiyeti</a:t>
          </a:r>
          <a:r>
            <a:rPr lang="tr-TR" dirty="0" smtClean="0">
              <a:solidFill>
                <a:schemeClr val="tx1"/>
              </a:solidFill>
            </a:rPr>
            <a:t>, </a:t>
          </a:r>
          <a:endParaRPr lang="tr-TR" dirty="0"/>
        </a:p>
      </dgm:t>
    </dgm:pt>
    <dgm:pt modelId="{3434305A-1203-4AC8-88A7-ABEC9208DD83}" type="parTrans" cxnId="{9F434845-8C64-4C34-BA13-2B9DB9ADE96A}">
      <dgm:prSet/>
      <dgm:spPr/>
      <dgm:t>
        <a:bodyPr/>
        <a:lstStyle/>
        <a:p>
          <a:endParaRPr lang="tr-TR"/>
        </a:p>
      </dgm:t>
    </dgm:pt>
    <dgm:pt modelId="{26FBB660-9A1A-4004-AB49-31BAB780235E}" type="sibTrans" cxnId="{9F434845-8C64-4C34-BA13-2B9DB9ADE96A}">
      <dgm:prSet/>
      <dgm:spPr/>
      <dgm:t>
        <a:bodyPr/>
        <a:lstStyle/>
        <a:p>
          <a:endParaRPr lang="tr-TR"/>
        </a:p>
      </dgm:t>
    </dgm:pt>
    <dgm:pt modelId="{F8F4EC31-1CB5-4CFF-9EF3-F1CC34D8537B}">
      <dgm:prSet phldrT="[Metin]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İstihdam Destekleri</a:t>
          </a:r>
          <a:endParaRPr lang="tr-TR" dirty="0"/>
        </a:p>
      </dgm:t>
    </dgm:pt>
    <dgm:pt modelId="{2CFBB499-FE18-40C9-A410-EB580904A0E1}" type="parTrans" cxnId="{5619D55F-C18F-40DC-841F-3CF6F12B96A9}">
      <dgm:prSet/>
      <dgm:spPr/>
      <dgm:t>
        <a:bodyPr/>
        <a:lstStyle/>
        <a:p>
          <a:endParaRPr lang="tr-TR"/>
        </a:p>
      </dgm:t>
    </dgm:pt>
    <dgm:pt modelId="{71DE60B2-6C57-4AC8-BE45-D5362A496967}" type="sibTrans" cxnId="{5619D55F-C18F-40DC-841F-3CF6F12B96A9}">
      <dgm:prSet/>
      <dgm:spPr/>
      <dgm:t>
        <a:bodyPr/>
        <a:lstStyle/>
        <a:p>
          <a:endParaRPr lang="tr-TR"/>
        </a:p>
      </dgm:t>
    </dgm:pt>
    <dgm:pt modelId="{7D94E13F-6EA7-42C2-9348-05C4D3C3CE17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10 yıla kadar </a:t>
          </a:r>
          <a:r>
            <a:rPr lang="tr-TR" u="sng" dirty="0" smtClean="0">
              <a:solidFill>
                <a:schemeClr val="tx1"/>
              </a:solidFill>
            </a:rPr>
            <a:t>Sigorta Primi İşveren Hissesi Desteği</a:t>
          </a:r>
          <a:r>
            <a:rPr lang="tr-TR" dirty="0" smtClean="0">
              <a:solidFill>
                <a:schemeClr val="tx1"/>
              </a:solidFill>
            </a:rPr>
            <a:t>, </a:t>
          </a:r>
          <a:endParaRPr lang="tr-TR" dirty="0"/>
        </a:p>
      </dgm:t>
    </dgm:pt>
    <dgm:pt modelId="{A9891F1E-59D1-4E97-81B2-56F8EBC0758B}" type="parTrans" cxnId="{E6D19887-5DA6-4683-91E3-9EED37404157}">
      <dgm:prSet/>
      <dgm:spPr/>
      <dgm:t>
        <a:bodyPr/>
        <a:lstStyle/>
        <a:p>
          <a:endParaRPr lang="tr-TR"/>
        </a:p>
      </dgm:t>
    </dgm:pt>
    <dgm:pt modelId="{62B25A71-C020-460D-AB76-D7B1D798DD99}" type="sibTrans" cxnId="{E6D19887-5DA6-4683-91E3-9EED37404157}">
      <dgm:prSet/>
      <dgm:spPr/>
      <dgm:t>
        <a:bodyPr/>
        <a:lstStyle/>
        <a:p>
          <a:endParaRPr lang="tr-TR"/>
        </a:p>
      </dgm:t>
    </dgm:pt>
    <dgm:pt modelId="{DA1B586E-B60D-463A-8BC9-8FF0DDE1BCC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r-TR" u="sng" smtClean="0">
              <a:solidFill>
                <a:schemeClr val="tx1"/>
              </a:solidFill>
            </a:rPr>
            <a:t>KDV İstisnası</a:t>
          </a:r>
          <a:r>
            <a:rPr lang="tr-TR" smtClean="0">
              <a:solidFill>
                <a:schemeClr val="tx1"/>
              </a:solidFill>
            </a:rPr>
            <a:t>, </a:t>
          </a:r>
          <a:endParaRPr lang="tr-TR" dirty="0">
            <a:solidFill>
              <a:schemeClr val="tx1"/>
            </a:solidFill>
          </a:endParaRPr>
        </a:p>
      </dgm:t>
    </dgm:pt>
    <dgm:pt modelId="{BE3C6CD9-2DB1-4B09-88F6-53891FEA26E8}" type="parTrans" cxnId="{B820EAD3-661B-416F-8AB4-248C1A4E7B1A}">
      <dgm:prSet/>
      <dgm:spPr/>
      <dgm:t>
        <a:bodyPr/>
        <a:lstStyle/>
        <a:p>
          <a:endParaRPr lang="tr-TR"/>
        </a:p>
      </dgm:t>
    </dgm:pt>
    <dgm:pt modelId="{8851E0C0-0629-4778-BCA4-58BF9C5DE55E}" type="sibTrans" cxnId="{B820EAD3-661B-416F-8AB4-248C1A4E7B1A}">
      <dgm:prSet/>
      <dgm:spPr/>
      <dgm:t>
        <a:bodyPr/>
        <a:lstStyle/>
        <a:p>
          <a:endParaRPr lang="tr-TR"/>
        </a:p>
      </dgm:t>
    </dgm:pt>
    <dgm:pt modelId="{87006AC5-0AD2-409B-A067-94073FA28839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r-TR" smtClean="0">
              <a:solidFill>
                <a:schemeClr val="tx1"/>
              </a:solidFill>
            </a:rPr>
            <a:t>Bina inşaat harcamaları için </a:t>
          </a:r>
          <a:r>
            <a:rPr lang="tr-TR" u="sng" smtClean="0">
              <a:solidFill>
                <a:schemeClr val="tx1"/>
              </a:solidFill>
            </a:rPr>
            <a:t>KDV İadesi</a:t>
          </a:r>
          <a:r>
            <a:rPr lang="tr-TR" smtClean="0">
              <a:solidFill>
                <a:schemeClr val="tx1"/>
              </a:solidFill>
            </a:rPr>
            <a:t>, </a:t>
          </a:r>
          <a:endParaRPr lang="tr-TR" dirty="0">
            <a:solidFill>
              <a:schemeClr val="tx1"/>
            </a:solidFill>
          </a:endParaRPr>
        </a:p>
      </dgm:t>
    </dgm:pt>
    <dgm:pt modelId="{DE77E532-40D8-4DDC-8B7E-99A36824033C}" type="parTrans" cxnId="{C6E61AC1-D172-4785-B5D9-4EAFC2AC02B2}">
      <dgm:prSet/>
      <dgm:spPr/>
      <dgm:t>
        <a:bodyPr/>
        <a:lstStyle/>
        <a:p>
          <a:endParaRPr lang="tr-TR"/>
        </a:p>
      </dgm:t>
    </dgm:pt>
    <dgm:pt modelId="{45B526BE-0801-4BEB-B612-215FD4B3BC8A}" type="sibTrans" cxnId="{C6E61AC1-D172-4785-B5D9-4EAFC2AC02B2}">
      <dgm:prSet/>
      <dgm:spPr/>
      <dgm:t>
        <a:bodyPr/>
        <a:lstStyle/>
        <a:p>
          <a:endParaRPr lang="tr-TR"/>
        </a:p>
      </dgm:t>
    </dgm:pt>
    <dgm:pt modelId="{18E514E0-43AA-450F-BAA5-1586C2F440A4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Yatırım tutarının 2 katına kadar </a:t>
          </a:r>
          <a:r>
            <a:rPr lang="tr-TR" u="sng" dirty="0" smtClean="0">
              <a:solidFill>
                <a:schemeClr val="tx1"/>
              </a:solidFill>
            </a:rPr>
            <a:t>Kurumlar Vergisi İndirimi</a:t>
          </a:r>
          <a:r>
            <a:rPr lang="tr-TR" dirty="0" smtClean="0">
              <a:solidFill>
                <a:schemeClr val="tx1"/>
              </a:solidFill>
            </a:rPr>
            <a:t> veya 10 yıla kadar </a:t>
          </a:r>
          <a:r>
            <a:rPr lang="tr-TR" u="sng" dirty="0" smtClean="0">
              <a:solidFill>
                <a:schemeClr val="tx1"/>
              </a:solidFill>
            </a:rPr>
            <a:t>Kurumlar Vergisi İstisnası</a:t>
          </a:r>
          <a:endParaRPr lang="tr-TR" dirty="0"/>
        </a:p>
      </dgm:t>
    </dgm:pt>
    <dgm:pt modelId="{904955D7-69FE-43EC-8F02-2990A781EDCE}" type="parTrans" cxnId="{30302C11-EDF1-43F2-A042-AD28DCC580BB}">
      <dgm:prSet/>
      <dgm:spPr/>
      <dgm:t>
        <a:bodyPr/>
        <a:lstStyle/>
        <a:p>
          <a:endParaRPr lang="tr-TR"/>
        </a:p>
      </dgm:t>
    </dgm:pt>
    <dgm:pt modelId="{FDD0B67D-E5B7-4FC6-8756-6441F06E5158}" type="sibTrans" cxnId="{30302C11-EDF1-43F2-A042-AD28DCC580BB}">
      <dgm:prSet/>
      <dgm:spPr/>
      <dgm:t>
        <a:bodyPr/>
        <a:lstStyle/>
        <a:p>
          <a:endParaRPr lang="tr-TR"/>
        </a:p>
      </dgm:t>
    </dgm:pt>
    <dgm:pt modelId="{3D17935E-DB1C-4F70-80DD-FEEFE4B9831C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solidFill>
                <a:prstClr val="black"/>
              </a:solidFill>
            </a:rPr>
            <a:t>5 yılı geçmemek üzere aylık brüt asgari ücretin 20 katına kadar </a:t>
          </a:r>
          <a:r>
            <a:rPr lang="tr-TR" u="sng" dirty="0" smtClean="0">
              <a:solidFill>
                <a:prstClr val="black"/>
              </a:solidFill>
            </a:rPr>
            <a:t>Nitelikli Personel Desteği</a:t>
          </a:r>
          <a:r>
            <a:rPr lang="tr-TR" dirty="0" smtClean="0">
              <a:solidFill>
                <a:prstClr val="black"/>
              </a:solidFill>
            </a:rPr>
            <a:t>, </a:t>
          </a:r>
        </a:p>
      </dgm:t>
    </dgm:pt>
    <dgm:pt modelId="{796E9B0E-C43D-479A-8184-A0E013F8BCFB}" type="parTrans" cxnId="{2B127E70-C33B-4E2D-807B-AF2F2E2D95C5}">
      <dgm:prSet/>
      <dgm:spPr/>
      <dgm:t>
        <a:bodyPr/>
        <a:lstStyle/>
        <a:p>
          <a:endParaRPr lang="tr-TR"/>
        </a:p>
      </dgm:t>
    </dgm:pt>
    <dgm:pt modelId="{B14D33C4-0849-4E3F-91CF-E296203E65B6}" type="sibTrans" cxnId="{2B127E70-C33B-4E2D-807B-AF2F2E2D95C5}">
      <dgm:prSet/>
      <dgm:spPr/>
      <dgm:t>
        <a:bodyPr/>
        <a:lstStyle/>
        <a:p>
          <a:endParaRPr lang="tr-TR"/>
        </a:p>
      </dgm:t>
    </dgm:pt>
    <dgm:pt modelId="{7C5D645A-07A5-446A-B3B2-17B41B669271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solidFill>
                <a:prstClr val="black"/>
              </a:solidFill>
            </a:rPr>
            <a:t>10 yıl süreyle </a:t>
          </a:r>
          <a:r>
            <a:rPr lang="tr-TR" u="sng" dirty="0" smtClean="0">
              <a:solidFill>
                <a:prstClr val="black"/>
              </a:solidFill>
            </a:rPr>
            <a:t>Gelir Vergisi Stopajı Desteği</a:t>
          </a:r>
          <a:r>
            <a:rPr lang="tr-TR" dirty="0" smtClean="0">
              <a:solidFill>
                <a:prstClr val="black"/>
              </a:solidFill>
            </a:rPr>
            <a:t>,</a:t>
          </a:r>
          <a:endParaRPr lang="tr-TR" dirty="0"/>
        </a:p>
      </dgm:t>
    </dgm:pt>
    <dgm:pt modelId="{7B3A40D7-8EBA-459B-9640-F8D4EAB2E8AE}" type="parTrans" cxnId="{A1FB90D4-B01C-471B-B0F7-673045B00065}">
      <dgm:prSet/>
      <dgm:spPr/>
      <dgm:t>
        <a:bodyPr/>
        <a:lstStyle/>
        <a:p>
          <a:endParaRPr lang="tr-TR"/>
        </a:p>
      </dgm:t>
    </dgm:pt>
    <dgm:pt modelId="{25D01248-ABF3-40DF-BD06-647CD6967F8D}" type="sibTrans" cxnId="{A1FB90D4-B01C-471B-B0F7-673045B00065}">
      <dgm:prSet/>
      <dgm:spPr/>
      <dgm:t>
        <a:bodyPr/>
        <a:lstStyle/>
        <a:p>
          <a:endParaRPr lang="tr-TR"/>
        </a:p>
      </dgm:t>
    </dgm:pt>
    <dgm:pt modelId="{36DEB4A7-EE27-46E6-9018-3125B89C8895}" type="pres">
      <dgm:prSet presAssocID="{01624377-5838-446D-99E2-BE8D6324CE2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061069-B428-4824-926D-4B5F4B3B1334}" type="pres">
      <dgm:prSet presAssocID="{0C94D76E-DED7-4022-8B77-6A66E29AE44E}" presName="compNode" presStyleCnt="0"/>
      <dgm:spPr/>
    </dgm:pt>
    <dgm:pt modelId="{63AD8878-B7F9-41B7-A0A1-8B7E3A84F4C7}" type="pres">
      <dgm:prSet presAssocID="{0C94D76E-DED7-4022-8B77-6A66E29AE44E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FC664F-0A22-4654-A593-A1122792B666}" type="pres">
      <dgm:prSet presAssocID="{0C94D76E-DED7-4022-8B77-6A66E29AE4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18F099-4299-4B7F-B55B-401A39634D69}" type="pres">
      <dgm:prSet presAssocID="{0C94D76E-DED7-4022-8B77-6A66E29AE44E}" presName="parentRect" presStyleLbl="alignNode1" presStyleIdx="0" presStyleCnt="2"/>
      <dgm:spPr/>
      <dgm:t>
        <a:bodyPr/>
        <a:lstStyle/>
        <a:p>
          <a:endParaRPr lang="tr-TR"/>
        </a:p>
      </dgm:t>
    </dgm:pt>
    <dgm:pt modelId="{EAD8E0BA-0DD9-45C6-845F-6F73E78FBD62}" type="pres">
      <dgm:prSet presAssocID="{0C94D76E-DED7-4022-8B77-6A66E29AE44E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9055815-B32B-49FB-A9A8-A3DEA7C6DC9E}" type="pres">
      <dgm:prSet presAssocID="{05FD87EB-7E6B-4472-B4D4-F3DBB73D90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D61821D-65DE-449A-B2EC-4EAF7D3AF26E}" type="pres">
      <dgm:prSet presAssocID="{F8F4EC31-1CB5-4CFF-9EF3-F1CC34D8537B}" presName="compNode" presStyleCnt="0"/>
      <dgm:spPr/>
    </dgm:pt>
    <dgm:pt modelId="{48A31D31-2A69-43A7-A811-88E159A9CB15}" type="pres">
      <dgm:prSet presAssocID="{F8F4EC31-1CB5-4CFF-9EF3-F1CC34D8537B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A1D06-EE0D-4EF6-A287-21706098FBAE}" type="pres">
      <dgm:prSet presAssocID="{F8F4EC31-1CB5-4CFF-9EF3-F1CC34D853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329245-0506-4652-948B-EF13D05DACAC}" type="pres">
      <dgm:prSet presAssocID="{F8F4EC31-1CB5-4CFF-9EF3-F1CC34D8537B}" presName="parentRect" presStyleLbl="alignNode1" presStyleIdx="1" presStyleCnt="2"/>
      <dgm:spPr/>
      <dgm:t>
        <a:bodyPr/>
        <a:lstStyle/>
        <a:p>
          <a:endParaRPr lang="tr-TR"/>
        </a:p>
      </dgm:t>
    </dgm:pt>
    <dgm:pt modelId="{14569579-32EC-4831-A955-650A3EE5E765}" type="pres">
      <dgm:prSet presAssocID="{F8F4EC31-1CB5-4CFF-9EF3-F1CC34D8537B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4688E2D7-5B87-46EB-9150-84AB77FF703A}" type="presOf" srcId="{62CB56F2-482B-43F7-A71A-C05A6492A0D6}" destId="{63AD8878-B7F9-41B7-A0A1-8B7E3A84F4C7}" srcOrd="0" destOrd="0" presId="urn:microsoft.com/office/officeart/2005/8/layout/bList2#4"/>
    <dgm:cxn modelId="{7AFA4EE3-1AAC-4845-B120-5B78000AAF7D}" type="presOf" srcId="{DA1B586E-B60D-463A-8BC9-8FF0DDE1BCCF}" destId="{63AD8878-B7F9-41B7-A0A1-8B7E3A84F4C7}" srcOrd="0" destOrd="1" presId="urn:microsoft.com/office/officeart/2005/8/layout/bList2#4"/>
    <dgm:cxn modelId="{FFD901C3-1AA9-4676-8DB2-97827F033358}" type="presOf" srcId="{3D17935E-DB1C-4F70-80DD-FEEFE4B9831C}" destId="{48A31D31-2A69-43A7-A811-88E159A9CB15}" srcOrd="0" destOrd="2" presId="urn:microsoft.com/office/officeart/2005/8/layout/bList2#4"/>
    <dgm:cxn modelId="{931C0158-A406-4521-B350-1CA0A89BD733}" type="presOf" srcId="{F8F4EC31-1CB5-4CFF-9EF3-F1CC34D8537B}" destId="{9D7A1D06-EE0D-4EF6-A287-21706098FBAE}" srcOrd="0" destOrd="0" presId="urn:microsoft.com/office/officeart/2005/8/layout/bList2#4"/>
    <dgm:cxn modelId="{568E43DE-A4B3-4EEB-BEF4-93F8A11267EF}" type="presOf" srcId="{F8F4EC31-1CB5-4CFF-9EF3-F1CC34D8537B}" destId="{B3329245-0506-4652-948B-EF13D05DACAC}" srcOrd="1" destOrd="0" presId="urn:microsoft.com/office/officeart/2005/8/layout/bList2#4"/>
    <dgm:cxn modelId="{7E22A0AB-921D-45C2-83F1-E47CB238E526}" type="presOf" srcId="{0C94D76E-DED7-4022-8B77-6A66E29AE44E}" destId="{BB18F099-4299-4B7F-B55B-401A39634D69}" srcOrd="1" destOrd="0" presId="urn:microsoft.com/office/officeart/2005/8/layout/bList2#4"/>
    <dgm:cxn modelId="{2B127E70-C33B-4E2D-807B-AF2F2E2D95C5}" srcId="{F8F4EC31-1CB5-4CFF-9EF3-F1CC34D8537B}" destId="{3D17935E-DB1C-4F70-80DD-FEEFE4B9831C}" srcOrd="2" destOrd="0" parTransId="{796E9B0E-C43D-479A-8184-A0E013F8BCFB}" sibTransId="{B14D33C4-0849-4E3F-91CF-E296203E65B6}"/>
    <dgm:cxn modelId="{15F29956-4513-459D-8F4B-43EC3A4906A5}" type="presOf" srcId="{7D94E13F-6EA7-42C2-9348-05C4D3C3CE17}" destId="{48A31D31-2A69-43A7-A811-88E159A9CB15}" srcOrd="0" destOrd="0" presId="urn:microsoft.com/office/officeart/2005/8/layout/bList2#4"/>
    <dgm:cxn modelId="{3FB83C2C-A985-4C16-9FB1-1DB5B5652AA3}" type="presOf" srcId="{18E514E0-43AA-450F-BAA5-1586C2F440A4}" destId="{63AD8878-B7F9-41B7-A0A1-8B7E3A84F4C7}" srcOrd="0" destOrd="3" presId="urn:microsoft.com/office/officeart/2005/8/layout/bList2#4"/>
    <dgm:cxn modelId="{A1FB90D4-B01C-471B-B0F7-673045B00065}" srcId="{F8F4EC31-1CB5-4CFF-9EF3-F1CC34D8537B}" destId="{7C5D645A-07A5-446A-B3B2-17B41B669271}" srcOrd="1" destOrd="0" parTransId="{7B3A40D7-8EBA-459B-9640-F8D4EAB2E8AE}" sibTransId="{25D01248-ABF3-40DF-BD06-647CD6967F8D}"/>
    <dgm:cxn modelId="{5619D55F-C18F-40DC-841F-3CF6F12B96A9}" srcId="{01624377-5838-446D-99E2-BE8D6324CE29}" destId="{F8F4EC31-1CB5-4CFF-9EF3-F1CC34D8537B}" srcOrd="1" destOrd="0" parTransId="{2CFBB499-FE18-40C9-A410-EB580904A0E1}" sibTransId="{71DE60B2-6C57-4AC8-BE45-D5362A496967}"/>
    <dgm:cxn modelId="{6B98A65C-AD18-49DD-B7E2-C86381414C40}" type="presOf" srcId="{87006AC5-0AD2-409B-A067-94073FA28839}" destId="{63AD8878-B7F9-41B7-A0A1-8B7E3A84F4C7}" srcOrd="0" destOrd="2" presId="urn:microsoft.com/office/officeart/2005/8/layout/bList2#4"/>
    <dgm:cxn modelId="{D3D6927B-C143-454F-87F1-264DA40EEDD1}" type="presOf" srcId="{0C94D76E-DED7-4022-8B77-6A66E29AE44E}" destId="{CCFC664F-0A22-4654-A593-A1122792B666}" srcOrd="0" destOrd="0" presId="urn:microsoft.com/office/officeart/2005/8/layout/bList2#4"/>
    <dgm:cxn modelId="{80D026AA-097E-4FE5-9F26-5E9E35370767}" type="presOf" srcId="{7C5D645A-07A5-446A-B3B2-17B41B669271}" destId="{48A31D31-2A69-43A7-A811-88E159A9CB15}" srcOrd="0" destOrd="1" presId="urn:microsoft.com/office/officeart/2005/8/layout/bList2#4"/>
    <dgm:cxn modelId="{E6D19887-5DA6-4683-91E3-9EED37404157}" srcId="{F8F4EC31-1CB5-4CFF-9EF3-F1CC34D8537B}" destId="{7D94E13F-6EA7-42C2-9348-05C4D3C3CE17}" srcOrd="0" destOrd="0" parTransId="{A9891F1E-59D1-4E97-81B2-56F8EBC0758B}" sibTransId="{62B25A71-C020-460D-AB76-D7B1D798DD99}"/>
    <dgm:cxn modelId="{F84FB7DA-A472-4664-9C76-75981048BE2C}" srcId="{01624377-5838-446D-99E2-BE8D6324CE29}" destId="{0C94D76E-DED7-4022-8B77-6A66E29AE44E}" srcOrd="0" destOrd="0" parTransId="{B4A9F9AB-5766-42DA-9AC6-3CB45E77C65A}" sibTransId="{05FD87EB-7E6B-4472-B4D4-F3DBB73D90F3}"/>
    <dgm:cxn modelId="{B820EAD3-661B-416F-8AB4-248C1A4E7B1A}" srcId="{0C94D76E-DED7-4022-8B77-6A66E29AE44E}" destId="{DA1B586E-B60D-463A-8BC9-8FF0DDE1BCCF}" srcOrd="1" destOrd="0" parTransId="{BE3C6CD9-2DB1-4B09-88F6-53891FEA26E8}" sibTransId="{8851E0C0-0629-4778-BCA4-58BF9C5DE55E}"/>
    <dgm:cxn modelId="{80C959AF-9AF8-47AF-BC34-4DFE5826C3F6}" type="presOf" srcId="{05FD87EB-7E6B-4472-B4D4-F3DBB73D90F3}" destId="{49055815-B32B-49FB-A9A8-A3DEA7C6DC9E}" srcOrd="0" destOrd="0" presId="urn:microsoft.com/office/officeart/2005/8/layout/bList2#4"/>
    <dgm:cxn modelId="{C6E61AC1-D172-4785-B5D9-4EAFC2AC02B2}" srcId="{0C94D76E-DED7-4022-8B77-6A66E29AE44E}" destId="{87006AC5-0AD2-409B-A067-94073FA28839}" srcOrd="2" destOrd="0" parTransId="{DE77E532-40D8-4DDC-8B7E-99A36824033C}" sibTransId="{45B526BE-0801-4BEB-B612-215FD4B3BC8A}"/>
    <dgm:cxn modelId="{5C53808A-5BF2-47C8-9751-307A364119F1}" type="presOf" srcId="{01624377-5838-446D-99E2-BE8D6324CE29}" destId="{36DEB4A7-EE27-46E6-9018-3125B89C8895}" srcOrd="0" destOrd="0" presId="urn:microsoft.com/office/officeart/2005/8/layout/bList2#4"/>
    <dgm:cxn modelId="{30302C11-EDF1-43F2-A042-AD28DCC580BB}" srcId="{0C94D76E-DED7-4022-8B77-6A66E29AE44E}" destId="{18E514E0-43AA-450F-BAA5-1586C2F440A4}" srcOrd="3" destOrd="0" parTransId="{904955D7-69FE-43EC-8F02-2990A781EDCE}" sibTransId="{FDD0B67D-E5B7-4FC6-8756-6441F06E5158}"/>
    <dgm:cxn modelId="{9F434845-8C64-4C34-BA13-2B9DB9ADE96A}" srcId="{0C94D76E-DED7-4022-8B77-6A66E29AE44E}" destId="{62CB56F2-482B-43F7-A71A-C05A6492A0D6}" srcOrd="0" destOrd="0" parTransId="{3434305A-1203-4AC8-88A7-ABEC9208DD83}" sibTransId="{26FBB660-9A1A-4004-AB49-31BAB780235E}"/>
    <dgm:cxn modelId="{25942BD3-D64B-4C64-AF61-80F7BD7DE5DD}" type="presParOf" srcId="{36DEB4A7-EE27-46E6-9018-3125B89C8895}" destId="{8C061069-B428-4824-926D-4B5F4B3B1334}" srcOrd="0" destOrd="0" presId="urn:microsoft.com/office/officeart/2005/8/layout/bList2#4"/>
    <dgm:cxn modelId="{69A6F953-0F72-4FBE-ACEA-9983EC8D494E}" type="presParOf" srcId="{8C061069-B428-4824-926D-4B5F4B3B1334}" destId="{63AD8878-B7F9-41B7-A0A1-8B7E3A84F4C7}" srcOrd="0" destOrd="0" presId="urn:microsoft.com/office/officeart/2005/8/layout/bList2#4"/>
    <dgm:cxn modelId="{FEB93D1E-6CCD-4B44-8393-08314347C2DF}" type="presParOf" srcId="{8C061069-B428-4824-926D-4B5F4B3B1334}" destId="{CCFC664F-0A22-4654-A593-A1122792B666}" srcOrd="1" destOrd="0" presId="urn:microsoft.com/office/officeart/2005/8/layout/bList2#4"/>
    <dgm:cxn modelId="{1F2DA4C6-990C-43C5-BA1A-EA841723603D}" type="presParOf" srcId="{8C061069-B428-4824-926D-4B5F4B3B1334}" destId="{BB18F099-4299-4B7F-B55B-401A39634D69}" srcOrd="2" destOrd="0" presId="urn:microsoft.com/office/officeart/2005/8/layout/bList2#4"/>
    <dgm:cxn modelId="{B8F468ED-822E-477D-AFE4-51DE37560D0C}" type="presParOf" srcId="{8C061069-B428-4824-926D-4B5F4B3B1334}" destId="{EAD8E0BA-0DD9-45C6-845F-6F73E78FBD62}" srcOrd="3" destOrd="0" presId="urn:microsoft.com/office/officeart/2005/8/layout/bList2#4"/>
    <dgm:cxn modelId="{92156756-B7B9-47B7-94DD-3D3B243CC4A1}" type="presParOf" srcId="{36DEB4A7-EE27-46E6-9018-3125B89C8895}" destId="{49055815-B32B-49FB-A9A8-A3DEA7C6DC9E}" srcOrd="1" destOrd="0" presId="urn:microsoft.com/office/officeart/2005/8/layout/bList2#4"/>
    <dgm:cxn modelId="{9AB0C0FA-E473-45CF-B66B-302CF2659D82}" type="presParOf" srcId="{36DEB4A7-EE27-46E6-9018-3125B89C8895}" destId="{FD61821D-65DE-449A-B2EC-4EAF7D3AF26E}" srcOrd="2" destOrd="0" presId="urn:microsoft.com/office/officeart/2005/8/layout/bList2#4"/>
    <dgm:cxn modelId="{FF4EBEDC-5362-4CE3-9691-B52C63E99853}" type="presParOf" srcId="{FD61821D-65DE-449A-B2EC-4EAF7D3AF26E}" destId="{48A31D31-2A69-43A7-A811-88E159A9CB15}" srcOrd="0" destOrd="0" presId="urn:microsoft.com/office/officeart/2005/8/layout/bList2#4"/>
    <dgm:cxn modelId="{659A3A26-BF8D-4FFE-B350-EB01BF745AB7}" type="presParOf" srcId="{FD61821D-65DE-449A-B2EC-4EAF7D3AF26E}" destId="{9D7A1D06-EE0D-4EF6-A287-21706098FBAE}" srcOrd="1" destOrd="0" presId="urn:microsoft.com/office/officeart/2005/8/layout/bList2#4"/>
    <dgm:cxn modelId="{DB063292-0BA2-446A-AA96-0D4530AAE5CD}" type="presParOf" srcId="{FD61821D-65DE-449A-B2EC-4EAF7D3AF26E}" destId="{B3329245-0506-4652-948B-EF13D05DACAC}" srcOrd="2" destOrd="0" presId="urn:microsoft.com/office/officeart/2005/8/layout/bList2#4"/>
    <dgm:cxn modelId="{9FE153F0-BCEC-487E-8B18-B360C2B8C95D}" type="presParOf" srcId="{FD61821D-65DE-449A-B2EC-4EAF7D3AF26E}" destId="{14569579-32EC-4831-A955-650A3EE5E765}" srcOrd="3" destOrd="0" presId="urn:microsoft.com/office/officeart/2005/8/layout/bList2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24377-5838-446D-99E2-BE8D6324CE29}" type="doc">
      <dgm:prSet loTypeId="urn:microsoft.com/office/officeart/2005/8/layout/bList2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C94D76E-DED7-4022-8B77-6A66E29AE44E}">
      <dgm:prSet phldrT="[Metin]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Finansman Destekleri</a:t>
          </a:r>
          <a:endParaRPr lang="tr-TR" dirty="0"/>
        </a:p>
      </dgm:t>
    </dgm:pt>
    <dgm:pt modelId="{B4A9F9AB-5766-42DA-9AC6-3CB45E77C65A}" type="parTrans" cxnId="{F84FB7DA-A472-4664-9C76-75981048BE2C}">
      <dgm:prSet/>
      <dgm:spPr/>
      <dgm:t>
        <a:bodyPr/>
        <a:lstStyle/>
        <a:p>
          <a:endParaRPr lang="tr-TR"/>
        </a:p>
      </dgm:t>
    </dgm:pt>
    <dgm:pt modelId="{05FD87EB-7E6B-4472-B4D4-F3DBB73D90F3}" type="sibTrans" cxnId="{F84FB7DA-A472-4664-9C76-75981048BE2C}">
      <dgm:prSet/>
      <dgm:spPr/>
      <dgm:t>
        <a:bodyPr/>
        <a:lstStyle/>
        <a:p>
          <a:endParaRPr lang="tr-TR"/>
        </a:p>
      </dgm:t>
    </dgm:pt>
    <dgm:pt modelId="{62CB56F2-482B-43F7-A71A-C05A6492A0D6}">
      <dgm:prSet phldrT="[Metin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solidFill>
                <a:prstClr val="black"/>
              </a:solidFill>
            </a:rPr>
            <a:t>Enerji tüketim harcamalarının % 50’sine kadar en fazla 10 yıl süreyle </a:t>
          </a:r>
          <a:r>
            <a:rPr lang="tr-TR" u="sng" dirty="0" smtClean="0">
              <a:solidFill>
                <a:prstClr val="black"/>
              </a:solidFill>
            </a:rPr>
            <a:t>Enerji Desteği</a:t>
          </a:r>
          <a:r>
            <a:rPr lang="tr-TR" dirty="0" smtClean="0">
              <a:solidFill>
                <a:prstClr val="black"/>
              </a:solidFill>
            </a:rPr>
            <a:t>,</a:t>
          </a:r>
          <a:endParaRPr lang="tr-TR" dirty="0"/>
        </a:p>
      </dgm:t>
    </dgm:pt>
    <dgm:pt modelId="{3434305A-1203-4AC8-88A7-ABEC9208DD83}" type="parTrans" cxnId="{9F434845-8C64-4C34-BA13-2B9DB9ADE96A}">
      <dgm:prSet/>
      <dgm:spPr/>
      <dgm:t>
        <a:bodyPr/>
        <a:lstStyle/>
        <a:p>
          <a:endParaRPr lang="tr-TR"/>
        </a:p>
      </dgm:t>
    </dgm:pt>
    <dgm:pt modelId="{26FBB660-9A1A-4004-AB49-31BAB780235E}" type="sibTrans" cxnId="{9F434845-8C64-4C34-BA13-2B9DB9ADE96A}">
      <dgm:prSet/>
      <dgm:spPr/>
      <dgm:t>
        <a:bodyPr/>
        <a:lstStyle/>
        <a:p>
          <a:endParaRPr lang="tr-TR"/>
        </a:p>
      </dgm:t>
    </dgm:pt>
    <dgm:pt modelId="{266AE78F-CD10-4F46-85D3-E89481D04928}">
      <dgm:prSet/>
      <dgm:spPr/>
      <dgm:t>
        <a:bodyPr/>
        <a:lstStyle/>
        <a:p>
          <a:r>
            <a:rPr lang="tr-TR" dirty="0" smtClean="0">
              <a:solidFill>
                <a:prstClr val="black"/>
              </a:solidFill>
            </a:rPr>
            <a:t>Yatırımın finansmanında kullanılan yatırım kredisi için 10 yıla kadar </a:t>
          </a:r>
          <a:r>
            <a:rPr lang="tr-TR" u="sng" dirty="0" smtClean="0">
              <a:solidFill>
                <a:prstClr val="black"/>
              </a:solidFill>
            </a:rPr>
            <a:t>Faiz veya Kâr Payı Desteği</a:t>
          </a:r>
          <a:r>
            <a:rPr lang="tr-TR" dirty="0" smtClean="0">
              <a:solidFill>
                <a:prstClr val="black"/>
              </a:solidFill>
            </a:rPr>
            <a:t>, </a:t>
          </a:r>
        </a:p>
      </dgm:t>
    </dgm:pt>
    <dgm:pt modelId="{D325CED3-0A3D-47B6-B30E-A8170E918DE6}" type="parTrans" cxnId="{C7C15224-62C2-4692-8DC1-0749DB2BD113}">
      <dgm:prSet/>
      <dgm:spPr/>
      <dgm:t>
        <a:bodyPr/>
        <a:lstStyle/>
        <a:p>
          <a:endParaRPr lang="tr-TR"/>
        </a:p>
      </dgm:t>
    </dgm:pt>
    <dgm:pt modelId="{3A84A403-BDF7-4BC8-A4FD-560C5B08AFA7}" type="sibTrans" cxnId="{C7C15224-62C2-4692-8DC1-0749DB2BD113}">
      <dgm:prSet/>
      <dgm:spPr/>
      <dgm:t>
        <a:bodyPr/>
        <a:lstStyle/>
        <a:p>
          <a:endParaRPr lang="tr-TR"/>
        </a:p>
      </dgm:t>
    </dgm:pt>
    <dgm:pt modelId="{5B513345-D836-4649-AAF0-EF3F0B04B8B3}">
      <dgm:prSet/>
      <dgm:spPr/>
      <dgm:t>
        <a:bodyPr/>
        <a:lstStyle/>
        <a:p>
          <a:r>
            <a:rPr lang="tr-TR" dirty="0" smtClean="0">
              <a:solidFill>
                <a:prstClr val="black"/>
              </a:solidFill>
            </a:rPr>
            <a:t>Yatırım tutarının %49’unu geçmemek üzere ve edinilen payların 10 yıl içerisinde halka arz veya yatırımcıya satışı şartıyla </a:t>
          </a:r>
          <a:r>
            <a:rPr lang="tr-TR" u="sng" dirty="0" smtClean="0">
              <a:solidFill>
                <a:prstClr val="black"/>
              </a:solidFill>
            </a:rPr>
            <a:t>Sermaye Katkısı</a:t>
          </a:r>
          <a:r>
            <a:rPr lang="tr-TR" dirty="0" smtClean="0">
              <a:solidFill>
                <a:prstClr val="black"/>
              </a:solidFill>
            </a:rPr>
            <a:t>, </a:t>
          </a:r>
          <a:endParaRPr lang="tr-TR" dirty="0">
            <a:solidFill>
              <a:prstClr val="black"/>
            </a:solidFill>
          </a:endParaRPr>
        </a:p>
      </dgm:t>
    </dgm:pt>
    <dgm:pt modelId="{CE5376F8-84B6-4864-B8D4-75688C38ABAA}" type="parTrans" cxnId="{197AF49B-498B-4F5C-A6A1-1DD95681EF1E}">
      <dgm:prSet/>
      <dgm:spPr/>
      <dgm:t>
        <a:bodyPr/>
        <a:lstStyle/>
        <a:p>
          <a:endParaRPr lang="tr-TR"/>
        </a:p>
      </dgm:t>
    </dgm:pt>
    <dgm:pt modelId="{8816EE47-75F0-496A-BB82-55BD4D6D876F}" type="sibTrans" cxnId="{197AF49B-498B-4F5C-A6A1-1DD95681EF1E}">
      <dgm:prSet/>
      <dgm:spPr/>
      <dgm:t>
        <a:bodyPr/>
        <a:lstStyle/>
        <a:p>
          <a:endParaRPr lang="tr-TR"/>
        </a:p>
      </dgm:t>
    </dgm:pt>
    <dgm:pt modelId="{36DEB4A7-EE27-46E6-9018-3125B89C8895}" type="pres">
      <dgm:prSet presAssocID="{01624377-5838-446D-99E2-BE8D6324CE2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061069-B428-4824-926D-4B5F4B3B1334}" type="pres">
      <dgm:prSet presAssocID="{0C94D76E-DED7-4022-8B77-6A66E29AE44E}" presName="compNode" presStyleCnt="0"/>
      <dgm:spPr/>
    </dgm:pt>
    <dgm:pt modelId="{63AD8878-B7F9-41B7-A0A1-8B7E3A84F4C7}" type="pres">
      <dgm:prSet presAssocID="{0C94D76E-DED7-4022-8B77-6A66E29AE44E}" presName="childRect" presStyleLbl="bgAcc1" presStyleIdx="0" presStyleCnt="1" custScaleX="1398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FC664F-0A22-4654-A593-A1122792B666}" type="pres">
      <dgm:prSet presAssocID="{0C94D76E-DED7-4022-8B77-6A66E29AE4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18F099-4299-4B7F-B55B-401A39634D69}" type="pres">
      <dgm:prSet presAssocID="{0C94D76E-DED7-4022-8B77-6A66E29AE44E}" presName="parentRect" presStyleLbl="alignNode1" presStyleIdx="0" presStyleCnt="1" custScaleX="140539"/>
      <dgm:spPr/>
      <dgm:t>
        <a:bodyPr/>
        <a:lstStyle/>
        <a:p>
          <a:endParaRPr lang="tr-TR"/>
        </a:p>
      </dgm:t>
    </dgm:pt>
    <dgm:pt modelId="{EAD8E0BA-0DD9-45C6-845F-6F73E78FBD62}" type="pres">
      <dgm:prSet presAssocID="{0C94D76E-DED7-4022-8B77-6A66E29AE44E}" presName="adorn" presStyleLbl="fgAccFollowNode1" presStyleIdx="0" presStyleCnt="1" custLinFactNeighborX="63654" custLinFactNeighborY="-20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84FB7DA-A472-4664-9C76-75981048BE2C}" srcId="{01624377-5838-446D-99E2-BE8D6324CE29}" destId="{0C94D76E-DED7-4022-8B77-6A66E29AE44E}" srcOrd="0" destOrd="0" parTransId="{B4A9F9AB-5766-42DA-9AC6-3CB45E77C65A}" sibTransId="{05FD87EB-7E6B-4472-B4D4-F3DBB73D90F3}"/>
    <dgm:cxn modelId="{8E536850-75FD-40EA-AEA6-9C3C83B1EDBA}" type="presOf" srcId="{01624377-5838-446D-99E2-BE8D6324CE29}" destId="{36DEB4A7-EE27-46E6-9018-3125B89C8895}" srcOrd="0" destOrd="0" presId="urn:microsoft.com/office/officeart/2005/8/layout/bList2#5"/>
    <dgm:cxn modelId="{9F434845-8C64-4C34-BA13-2B9DB9ADE96A}" srcId="{0C94D76E-DED7-4022-8B77-6A66E29AE44E}" destId="{62CB56F2-482B-43F7-A71A-C05A6492A0D6}" srcOrd="0" destOrd="0" parTransId="{3434305A-1203-4AC8-88A7-ABEC9208DD83}" sibTransId="{26FBB660-9A1A-4004-AB49-31BAB780235E}"/>
    <dgm:cxn modelId="{54488A42-E841-442F-A623-0542D019BD7D}" type="presOf" srcId="{0C94D76E-DED7-4022-8B77-6A66E29AE44E}" destId="{CCFC664F-0A22-4654-A593-A1122792B666}" srcOrd="0" destOrd="0" presId="urn:microsoft.com/office/officeart/2005/8/layout/bList2#5"/>
    <dgm:cxn modelId="{4F1B641E-4768-4B61-B3E4-BBD0248DFA6E}" type="presOf" srcId="{0C94D76E-DED7-4022-8B77-6A66E29AE44E}" destId="{BB18F099-4299-4B7F-B55B-401A39634D69}" srcOrd="1" destOrd="0" presId="urn:microsoft.com/office/officeart/2005/8/layout/bList2#5"/>
    <dgm:cxn modelId="{197AF49B-498B-4F5C-A6A1-1DD95681EF1E}" srcId="{0C94D76E-DED7-4022-8B77-6A66E29AE44E}" destId="{5B513345-D836-4649-AAF0-EF3F0B04B8B3}" srcOrd="2" destOrd="0" parTransId="{CE5376F8-84B6-4864-B8D4-75688C38ABAA}" sibTransId="{8816EE47-75F0-496A-BB82-55BD4D6D876F}"/>
    <dgm:cxn modelId="{C7C15224-62C2-4692-8DC1-0749DB2BD113}" srcId="{0C94D76E-DED7-4022-8B77-6A66E29AE44E}" destId="{266AE78F-CD10-4F46-85D3-E89481D04928}" srcOrd="1" destOrd="0" parTransId="{D325CED3-0A3D-47B6-B30E-A8170E918DE6}" sibTransId="{3A84A403-BDF7-4BC8-A4FD-560C5B08AFA7}"/>
    <dgm:cxn modelId="{ADB1384B-0875-4A0A-8C92-289B76DA12CC}" type="presOf" srcId="{62CB56F2-482B-43F7-A71A-C05A6492A0D6}" destId="{63AD8878-B7F9-41B7-A0A1-8B7E3A84F4C7}" srcOrd="0" destOrd="0" presId="urn:microsoft.com/office/officeart/2005/8/layout/bList2#5"/>
    <dgm:cxn modelId="{8C1537DE-F77F-44C3-BC1F-E779A01B6535}" type="presOf" srcId="{5B513345-D836-4649-AAF0-EF3F0B04B8B3}" destId="{63AD8878-B7F9-41B7-A0A1-8B7E3A84F4C7}" srcOrd="0" destOrd="2" presId="urn:microsoft.com/office/officeart/2005/8/layout/bList2#5"/>
    <dgm:cxn modelId="{6400E256-3DBE-45CB-AE29-C95646A55BDE}" type="presOf" srcId="{266AE78F-CD10-4F46-85D3-E89481D04928}" destId="{63AD8878-B7F9-41B7-A0A1-8B7E3A84F4C7}" srcOrd="0" destOrd="1" presId="urn:microsoft.com/office/officeart/2005/8/layout/bList2#5"/>
    <dgm:cxn modelId="{FD141F96-AA3F-402D-9227-3EA46A3DDBE1}" type="presParOf" srcId="{36DEB4A7-EE27-46E6-9018-3125B89C8895}" destId="{8C061069-B428-4824-926D-4B5F4B3B1334}" srcOrd="0" destOrd="0" presId="urn:microsoft.com/office/officeart/2005/8/layout/bList2#5"/>
    <dgm:cxn modelId="{819045C1-B92A-40E2-8F2E-1A329796A388}" type="presParOf" srcId="{8C061069-B428-4824-926D-4B5F4B3B1334}" destId="{63AD8878-B7F9-41B7-A0A1-8B7E3A84F4C7}" srcOrd="0" destOrd="0" presId="urn:microsoft.com/office/officeart/2005/8/layout/bList2#5"/>
    <dgm:cxn modelId="{C063C6CF-AB84-4CA2-BAA2-9466CB604891}" type="presParOf" srcId="{8C061069-B428-4824-926D-4B5F4B3B1334}" destId="{CCFC664F-0A22-4654-A593-A1122792B666}" srcOrd="1" destOrd="0" presId="urn:microsoft.com/office/officeart/2005/8/layout/bList2#5"/>
    <dgm:cxn modelId="{FB94F778-0E9F-4C18-9090-E2386C262DC0}" type="presParOf" srcId="{8C061069-B428-4824-926D-4B5F4B3B1334}" destId="{BB18F099-4299-4B7F-B55B-401A39634D69}" srcOrd="2" destOrd="0" presId="urn:microsoft.com/office/officeart/2005/8/layout/bList2#5"/>
    <dgm:cxn modelId="{129D4D6F-DE3E-4F31-8236-A2B4B7F70BC7}" type="presParOf" srcId="{8C061069-B428-4824-926D-4B5F4B3B1334}" destId="{EAD8E0BA-0DD9-45C6-845F-6F73E78FBD62}" srcOrd="3" destOrd="0" presId="urn:microsoft.com/office/officeart/2005/8/layout/bList2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624377-5838-446D-99E2-BE8D6324CE29}" type="doc">
      <dgm:prSet loTypeId="urn:microsoft.com/office/officeart/2005/8/layout/bList2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C94D76E-DED7-4022-8B77-6A66E29AE44E}">
      <dgm:prSet phldrT="[Metin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tr-TR" dirty="0" smtClean="0"/>
            <a:t>Yatırım Yeri İle İlgili Destekler</a:t>
          </a:r>
          <a:endParaRPr lang="tr-TR" dirty="0"/>
        </a:p>
      </dgm:t>
    </dgm:pt>
    <dgm:pt modelId="{B4A9F9AB-5766-42DA-9AC6-3CB45E77C65A}" type="parTrans" cxnId="{F84FB7DA-A472-4664-9C76-75981048BE2C}">
      <dgm:prSet/>
      <dgm:spPr/>
      <dgm:t>
        <a:bodyPr/>
        <a:lstStyle/>
        <a:p>
          <a:endParaRPr lang="tr-TR"/>
        </a:p>
      </dgm:t>
    </dgm:pt>
    <dgm:pt modelId="{05FD87EB-7E6B-4472-B4D4-F3DBB73D90F3}" type="sibTrans" cxnId="{F84FB7DA-A472-4664-9C76-75981048BE2C}">
      <dgm:prSet/>
      <dgm:spPr/>
      <dgm:t>
        <a:bodyPr/>
        <a:lstStyle/>
        <a:p>
          <a:endParaRPr lang="tr-TR"/>
        </a:p>
      </dgm:t>
    </dgm:pt>
    <dgm:pt modelId="{62CB56F2-482B-43F7-A71A-C05A6492A0D6}">
      <dgm:prSet phldrT="[Metin]"/>
      <dgm:spPr>
        <a:ln>
          <a:solidFill>
            <a:schemeClr val="accent6"/>
          </a:solidFill>
        </a:ln>
      </dgm:spPr>
      <dgm:t>
        <a:bodyPr/>
        <a:lstStyle/>
        <a:p>
          <a:r>
            <a:rPr lang="tr-TR" smtClean="0">
              <a:solidFill>
                <a:prstClr val="black"/>
              </a:solidFill>
              <a:latin typeface="Calibri"/>
              <a:cs typeface="+mn-cs"/>
            </a:rPr>
            <a:t>49 yıl süreyle bedelsiz </a:t>
          </a:r>
          <a:r>
            <a:rPr lang="tr-TR" u="sng" smtClean="0">
              <a:solidFill>
                <a:prstClr val="black"/>
              </a:solidFill>
              <a:latin typeface="Calibri"/>
              <a:cs typeface="+mn-cs"/>
            </a:rPr>
            <a:t>Yatırım Yeri Tahsisi</a:t>
          </a:r>
          <a:r>
            <a:rPr lang="tr-TR" smtClean="0">
              <a:solidFill>
                <a:prstClr val="black"/>
              </a:solidFill>
              <a:latin typeface="Calibri"/>
              <a:cs typeface="+mn-cs"/>
            </a:rPr>
            <a:t> ve yatırımın tamamlanmasını müteakip öngörülen istihdamın 5 yıl sağlanması şartıyla söz konusu taşınmazın bedelsiz olarak yatırımcıya devredilmesi, </a:t>
          </a:r>
          <a:endParaRPr lang="tr-TR" dirty="0"/>
        </a:p>
      </dgm:t>
    </dgm:pt>
    <dgm:pt modelId="{3434305A-1203-4AC8-88A7-ABEC9208DD83}" type="parTrans" cxnId="{9F434845-8C64-4C34-BA13-2B9DB9ADE96A}">
      <dgm:prSet/>
      <dgm:spPr/>
      <dgm:t>
        <a:bodyPr/>
        <a:lstStyle/>
        <a:p>
          <a:endParaRPr lang="tr-TR"/>
        </a:p>
      </dgm:t>
    </dgm:pt>
    <dgm:pt modelId="{26FBB660-9A1A-4004-AB49-31BAB780235E}" type="sibTrans" cxnId="{9F434845-8C64-4C34-BA13-2B9DB9ADE96A}">
      <dgm:prSet/>
      <dgm:spPr/>
      <dgm:t>
        <a:bodyPr/>
        <a:lstStyle/>
        <a:p>
          <a:endParaRPr lang="tr-TR"/>
        </a:p>
      </dgm:t>
    </dgm:pt>
    <dgm:pt modelId="{F8F4EC31-1CB5-4CFF-9EF3-F1CC34D8537B}">
      <dgm:prSet phldrT="[Metin]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Diğer Destekler</a:t>
          </a:r>
          <a:endParaRPr lang="tr-TR" dirty="0"/>
        </a:p>
      </dgm:t>
    </dgm:pt>
    <dgm:pt modelId="{2CFBB499-FE18-40C9-A410-EB580904A0E1}" type="parTrans" cxnId="{5619D55F-C18F-40DC-841F-3CF6F12B96A9}">
      <dgm:prSet/>
      <dgm:spPr/>
      <dgm:t>
        <a:bodyPr/>
        <a:lstStyle/>
        <a:p>
          <a:endParaRPr lang="tr-TR"/>
        </a:p>
      </dgm:t>
    </dgm:pt>
    <dgm:pt modelId="{71DE60B2-6C57-4AC8-BE45-D5362A496967}" type="sibTrans" cxnId="{5619D55F-C18F-40DC-841F-3CF6F12B96A9}">
      <dgm:prSet/>
      <dgm:spPr/>
      <dgm:t>
        <a:bodyPr/>
        <a:lstStyle/>
        <a:p>
          <a:endParaRPr lang="tr-TR"/>
        </a:p>
      </dgm:t>
    </dgm:pt>
    <dgm:pt modelId="{7D94E13F-6EA7-42C2-9348-05C4D3C3CE17}">
      <dgm:prSet phldrT="[Metin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tr-TR" u="none" dirty="0" smtClean="0">
              <a:solidFill>
                <a:prstClr val="black"/>
              </a:solidFill>
              <a:latin typeface="Calibri"/>
              <a:cs typeface="+mn-cs"/>
            </a:rPr>
            <a:t>Belirli süre veya miktarda </a:t>
          </a:r>
          <a:r>
            <a:rPr lang="tr-TR" u="sng" dirty="0" smtClean="0">
              <a:solidFill>
                <a:prstClr val="black"/>
              </a:solidFill>
              <a:latin typeface="Calibri"/>
              <a:cs typeface="+mn-cs"/>
            </a:rPr>
            <a:t>Kamu Alım Garantisi</a:t>
          </a:r>
          <a:r>
            <a:rPr lang="tr-TR" dirty="0" smtClean="0">
              <a:solidFill>
                <a:prstClr val="black"/>
              </a:solidFill>
              <a:latin typeface="Calibri"/>
              <a:cs typeface="+mn-cs"/>
            </a:rPr>
            <a:t>,</a:t>
          </a:r>
          <a:endParaRPr lang="tr-TR" dirty="0"/>
        </a:p>
      </dgm:t>
    </dgm:pt>
    <dgm:pt modelId="{A9891F1E-59D1-4E97-81B2-56F8EBC0758B}" type="parTrans" cxnId="{E6D19887-5DA6-4683-91E3-9EED37404157}">
      <dgm:prSet/>
      <dgm:spPr/>
      <dgm:t>
        <a:bodyPr/>
        <a:lstStyle/>
        <a:p>
          <a:endParaRPr lang="tr-TR"/>
        </a:p>
      </dgm:t>
    </dgm:pt>
    <dgm:pt modelId="{62B25A71-C020-460D-AB76-D7B1D798DD99}" type="sibTrans" cxnId="{E6D19887-5DA6-4683-91E3-9EED37404157}">
      <dgm:prSet/>
      <dgm:spPr/>
      <dgm:t>
        <a:bodyPr/>
        <a:lstStyle/>
        <a:p>
          <a:endParaRPr lang="tr-TR"/>
        </a:p>
      </dgm:t>
    </dgm:pt>
    <dgm:pt modelId="{E8BA4996-941B-4EE9-ACE5-B2194DFEE9B6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tr-TR" u="none" dirty="0" smtClean="0">
              <a:solidFill>
                <a:prstClr val="black"/>
              </a:solidFill>
              <a:latin typeface="Calibri"/>
              <a:cs typeface="+mn-cs"/>
            </a:rPr>
            <a:t>Projenin gerektirdiği durumlarda </a:t>
          </a:r>
          <a:r>
            <a:rPr lang="tr-TR" u="sng" dirty="0" smtClean="0">
              <a:solidFill>
                <a:prstClr val="black"/>
              </a:solidFill>
              <a:latin typeface="Calibri"/>
              <a:cs typeface="+mn-cs"/>
            </a:rPr>
            <a:t>Altyapı Desteği</a:t>
          </a:r>
          <a:r>
            <a:rPr lang="tr-TR" dirty="0" smtClean="0">
              <a:solidFill>
                <a:prstClr val="black"/>
              </a:solidFill>
              <a:latin typeface="Calibri"/>
              <a:cs typeface="+mn-cs"/>
            </a:rPr>
            <a:t>,</a:t>
          </a:r>
          <a:endParaRPr lang="tr-TR" dirty="0">
            <a:solidFill>
              <a:prstClr val="black"/>
            </a:solidFill>
            <a:latin typeface="Calibri"/>
            <a:cs typeface="+mn-cs"/>
          </a:endParaRPr>
        </a:p>
      </dgm:t>
    </dgm:pt>
    <dgm:pt modelId="{B096BDC6-6202-45B3-956F-13F2ABE228ED}" type="parTrans" cxnId="{7023CBCC-8627-4D3A-B8FB-C5A0C27BED8E}">
      <dgm:prSet/>
      <dgm:spPr/>
      <dgm:t>
        <a:bodyPr/>
        <a:lstStyle/>
        <a:p>
          <a:endParaRPr lang="tr-TR"/>
        </a:p>
      </dgm:t>
    </dgm:pt>
    <dgm:pt modelId="{AEC5700B-A4D3-4537-802E-6A1A8720D2D5}" type="sibTrans" cxnId="{7023CBCC-8627-4D3A-B8FB-C5A0C27BED8E}">
      <dgm:prSet/>
      <dgm:spPr/>
      <dgm:t>
        <a:bodyPr/>
        <a:lstStyle/>
        <a:p>
          <a:endParaRPr lang="tr-TR"/>
        </a:p>
      </dgm:t>
    </dgm:pt>
    <dgm:pt modelId="{7D39D4A4-E2CF-4E4F-AA05-4B3666DF38FF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solidFill>
                <a:prstClr val="black"/>
              </a:solidFill>
              <a:latin typeface="Calibri"/>
              <a:cs typeface="+mn-cs"/>
            </a:rPr>
            <a:t>İzin, Ruhsat, Tahsis, Lisans ve Tescillerde istisna getirilmesi veya </a:t>
          </a:r>
          <a:r>
            <a:rPr lang="tr-TR" u="sng" dirty="0" smtClean="0">
              <a:solidFill>
                <a:prstClr val="black"/>
              </a:solidFill>
              <a:latin typeface="Calibri"/>
              <a:cs typeface="+mn-cs"/>
            </a:rPr>
            <a:t>kolaylık sağlanması</a:t>
          </a:r>
          <a:r>
            <a:rPr lang="tr-TR" dirty="0" smtClean="0">
              <a:solidFill>
                <a:prstClr val="black"/>
              </a:solidFill>
              <a:latin typeface="Calibri"/>
              <a:cs typeface="+mn-cs"/>
            </a:rPr>
            <a:t>.  </a:t>
          </a:r>
        </a:p>
      </dgm:t>
    </dgm:pt>
    <dgm:pt modelId="{CDE8DC50-7449-433B-971C-B77FD3DD20A8}" type="parTrans" cxnId="{D53EA57D-B370-412E-A1FF-82E958D4BB3B}">
      <dgm:prSet/>
      <dgm:spPr/>
      <dgm:t>
        <a:bodyPr/>
        <a:lstStyle/>
        <a:p>
          <a:endParaRPr lang="tr-TR"/>
        </a:p>
      </dgm:t>
    </dgm:pt>
    <dgm:pt modelId="{E7D409F3-9EE3-40BA-AEEA-D176A5D1C434}" type="sibTrans" cxnId="{D53EA57D-B370-412E-A1FF-82E958D4BB3B}">
      <dgm:prSet/>
      <dgm:spPr/>
      <dgm:t>
        <a:bodyPr/>
        <a:lstStyle/>
        <a:p>
          <a:endParaRPr lang="tr-TR"/>
        </a:p>
      </dgm:t>
    </dgm:pt>
    <dgm:pt modelId="{36DEB4A7-EE27-46E6-9018-3125B89C8895}" type="pres">
      <dgm:prSet presAssocID="{01624377-5838-446D-99E2-BE8D6324CE2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061069-B428-4824-926D-4B5F4B3B1334}" type="pres">
      <dgm:prSet presAssocID="{0C94D76E-DED7-4022-8B77-6A66E29AE44E}" presName="compNode" presStyleCnt="0"/>
      <dgm:spPr/>
    </dgm:pt>
    <dgm:pt modelId="{63AD8878-B7F9-41B7-A0A1-8B7E3A84F4C7}" type="pres">
      <dgm:prSet presAssocID="{0C94D76E-DED7-4022-8B77-6A66E29AE44E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FC664F-0A22-4654-A593-A1122792B666}" type="pres">
      <dgm:prSet presAssocID="{0C94D76E-DED7-4022-8B77-6A66E29AE4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18F099-4299-4B7F-B55B-401A39634D69}" type="pres">
      <dgm:prSet presAssocID="{0C94D76E-DED7-4022-8B77-6A66E29AE44E}" presName="parentRect" presStyleLbl="alignNode1" presStyleIdx="0" presStyleCnt="2"/>
      <dgm:spPr/>
      <dgm:t>
        <a:bodyPr/>
        <a:lstStyle/>
        <a:p>
          <a:endParaRPr lang="tr-TR"/>
        </a:p>
      </dgm:t>
    </dgm:pt>
    <dgm:pt modelId="{EAD8E0BA-0DD9-45C6-845F-6F73E78FBD62}" type="pres">
      <dgm:prSet presAssocID="{0C94D76E-DED7-4022-8B77-6A66E29AE44E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055815-B32B-49FB-A9A8-A3DEA7C6DC9E}" type="pres">
      <dgm:prSet presAssocID="{05FD87EB-7E6B-4472-B4D4-F3DBB73D90F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D61821D-65DE-449A-B2EC-4EAF7D3AF26E}" type="pres">
      <dgm:prSet presAssocID="{F8F4EC31-1CB5-4CFF-9EF3-F1CC34D8537B}" presName="compNode" presStyleCnt="0"/>
      <dgm:spPr/>
    </dgm:pt>
    <dgm:pt modelId="{48A31D31-2A69-43A7-A811-88E159A9CB15}" type="pres">
      <dgm:prSet presAssocID="{F8F4EC31-1CB5-4CFF-9EF3-F1CC34D8537B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A1D06-EE0D-4EF6-A287-21706098FBAE}" type="pres">
      <dgm:prSet presAssocID="{F8F4EC31-1CB5-4CFF-9EF3-F1CC34D853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329245-0506-4652-948B-EF13D05DACAC}" type="pres">
      <dgm:prSet presAssocID="{F8F4EC31-1CB5-4CFF-9EF3-F1CC34D8537B}" presName="parentRect" presStyleLbl="alignNode1" presStyleIdx="1" presStyleCnt="2"/>
      <dgm:spPr/>
      <dgm:t>
        <a:bodyPr/>
        <a:lstStyle/>
        <a:p>
          <a:endParaRPr lang="tr-TR"/>
        </a:p>
      </dgm:t>
    </dgm:pt>
    <dgm:pt modelId="{14569579-32EC-4831-A955-650A3EE5E765}" type="pres">
      <dgm:prSet presAssocID="{F8F4EC31-1CB5-4CFF-9EF3-F1CC34D8537B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8EBD23C-BA60-48C6-AD0F-9076F61F0F1B}" type="presOf" srcId="{0C94D76E-DED7-4022-8B77-6A66E29AE44E}" destId="{CCFC664F-0A22-4654-A593-A1122792B666}" srcOrd="0" destOrd="0" presId="urn:microsoft.com/office/officeart/2005/8/layout/bList2#6"/>
    <dgm:cxn modelId="{CE489E05-36A5-4581-9541-1AAE3DC1BF11}" type="presOf" srcId="{62CB56F2-482B-43F7-A71A-C05A6492A0D6}" destId="{63AD8878-B7F9-41B7-A0A1-8B7E3A84F4C7}" srcOrd="0" destOrd="0" presId="urn:microsoft.com/office/officeart/2005/8/layout/bList2#6"/>
    <dgm:cxn modelId="{703A0E91-1440-4711-A3B8-A6724E8779F1}" type="presOf" srcId="{7D39D4A4-E2CF-4E4F-AA05-4B3666DF38FF}" destId="{48A31D31-2A69-43A7-A811-88E159A9CB15}" srcOrd="0" destOrd="1" presId="urn:microsoft.com/office/officeart/2005/8/layout/bList2#6"/>
    <dgm:cxn modelId="{18CCDCD8-3C3D-4581-989E-01B4F2F9A0B0}" type="presOf" srcId="{01624377-5838-446D-99E2-BE8D6324CE29}" destId="{36DEB4A7-EE27-46E6-9018-3125B89C8895}" srcOrd="0" destOrd="0" presId="urn:microsoft.com/office/officeart/2005/8/layout/bList2#6"/>
    <dgm:cxn modelId="{D53EA57D-B370-412E-A1FF-82E958D4BB3B}" srcId="{F8F4EC31-1CB5-4CFF-9EF3-F1CC34D8537B}" destId="{7D39D4A4-E2CF-4E4F-AA05-4B3666DF38FF}" srcOrd="1" destOrd="0" parTransId="{CDE8DC50-7449-433B-971C-B77FD3DD20A8}" sibTransId="{E7D409F3-9EE3-40BA-AEEA-D176A5D1C434}"/>
    <dgm:cxn modelId="{F299D535-C014-47F6-9ACD-9DA9D440DA4F}" type="presOf" srcId="{0C94D76E-DED7-4022-8B77-6A66E29AE44E}" destId="{BB18F099-4299-4B7F-B55B-401A39634D69}" srcOrd="1" destOrd="0" presId="urn:microsoft.com/office/officeart/2005/8/layout/bList2#6"/>
    <dgm:cxn modelId="{5619D55F-C18F-40DC-841F-3CF6F12B96A9}" srcId="{01624377-5838-446D-99E2-BE8D6324CE29}" destId="{F8F4EC31-1CB5-4CFF-9EF3-F1CC34D8537B}" srcOrd="1" destOrd="0" parTransId="{2CFBB499-FE18-40C9-A410-EB580904A0E1}" sibTransId="{71DE60B2-6C57-4AC8-BE45-D5362A496967}"/>
    <dgm:cxn modelId="{44DCF2AF-1EB5-46C2-B957-989EFED8581D}" type="presOf" srcId="{7D94E13F-6EA7-42C2-9348-05C4D3C3CE17}" destId="{48A31D31-2A69-43A7-A811-88E159A9CB15}" srcOrd="0" destOrd="0" presId="urn:microsoft.com/office/officeart/2005/8/layout/bList2#6"/>
    <dgm:cxn modelId="{9F3FF67B-2C7B-4447-9079-4D487A5C2F23}" type="presOf" srcId="{05FD87EB-7E6B-4472-B4D4-F3DBB73D90F3}" destId="{49055815-B32B-49FB-A9A8-A3DEA7C6DC9E}" srcOrd="0" destOrd="0" presId="urn:microsoft.com/office/officeart/2005/8/layout/bList2#6"/>
    <dgm:cxn modelId="{E6D19887-5DA6-4683-91E3-9EED37404157}" srcId="{F8F4EC31-1CB5-4CFF-9EF3-F1CC34D8537B}" destId="{7D94E13F-6EA7-42C2-9348-05C4D3C3CE17}" srcOrd="0" destOrd="0" parTransId="{A9891F1E-59D1-4E97-81B2-56F8EBC0758B}" sibTransId="{62B25A71-C020-460D-AB76-D7B1D798DD99}"/>
    <dgm:cxn modelId="{6865001D-3A2B-4396-BE2D-68D818917B18}" type="presOf" srcId="{E8BA4996-941B-4EE9-ACE5-B2194DFEE9B6}" destId="{63AD8878-B7F9-41B7-A0A1-8B7E3A84F4C7}" srcOrd="0" destOrd="1" presId="urn:microsoft.com/office/officeart/2005/8/layout/bList2#6"/>
    <dgm:cxn modelId="{7023CBCC-8627-4D3A-B8FB-C5A0C27BED8E}" srcId="{0C94D76E-DED7-4022-8B77-6A66E29AE44E}" destId="{E8BA4996-941B-4EE9-ACE5-B2194DFEE9B6}" srcOrd="1" destOrd="0" parTransId="{B096BDC6-6202-45B3-956F-13F2ABE228ED}" sibTransId="{AEC5700B-A4D3-4537-802E-6A1A8720D2D5}"/>
    <dgm:cxn modelId="{F84FB7DA-A472-4664-9C76-75981048BE2C}" srcId="{01624377-5838-446D-99E2-BE8D6324CE29}" destId="{0C94D76E-DED7-4022-8B77-6A66E29AE44E}" srcOrd="0" destOrd="0" parTransId="{B4A9F9AB-5766-42DA-9AC6-3CB45E77C65A}" sibTransId="{05FD87EB-7E6B-4472-B4D4-F3DBB73D90F3}"/>
    <dgm:cxn modelId="{9F434845-8C64-4C34-BA13-2B9DB9ADE96A}" srcId="{0C94D76E-DED7-4022-8B77-6A66E29AE44E}" destId="{62CB56F2-482B-43F7-A71A-C05A6492A0D6}" srcOrd="0" destOrd="0" parTransId="{3434305A-1203-4AC8-88A7-ABEC9208DD83}" sibTransId="{26FBB660-9A1A-4004-AB49-31BAB780235E}"/>
    <dgm:cxn modelId="{B73F64A2-0AAF-4410-BC29-3E2863AFD078}" type="presOf" srcId="{F8F4EC31-1CB5-4CFF-9EF3-F1CC34D8537B}" destId="{B3329245-0506-4652-948B-EF13D05DACAC}" srcOrd="1" destOrd="0" presId="urn:microsoft.com/office/officeart/2005/8/layout/bList2#6"/>
    <dgm:cxn modelId="{5929C19E-656F-4023-8452-20790B847AC3}" type="presOf" srcId="{F8F4EC31-1CB5-4CFF-9EF3-F1CC34D8537B}" destId="{9D7A1D06-EE0D-4EF6-A287-21706098FBAE}" srcOrd="0" destOrd="0" presId="urn:microsoft.com/office/officeart/2005/8/layout/bList2#6"/>
    <dgm:cxn modelId="{BC37A660-B994-46F5-91EE-FF8245817602}" type="presParOf" srcId="{36DEB4A7-EE27-46E6-9018-3125B89C8895}" destId="{8C061069-B428-4824-926D-4B5F4B3B1334}" srcOrd="0" destOrd="0" presId="urn:microsoft.com/office/officeart/2005/8/layout/bList2#6"/>
    <dgm:cxn modelId="{85EA7487-6F1B-433A-8AA7-872C60020E31}" type="presParOf" srcId="{8C061069-B428-4824-926D-4B5F4B3B1334}" destId="{63AD8878-B7F9-41B7-A0A1-8B7E3A84F4C7}" srcOrd="0" destOrd="0" presId="urn:microsoft.com/office/officeart/2005/8/layout/bList2#6"/>
    <dgm:cxn modelId="{1DD57DA3-369D-4546-9B58-EDE875A59C3A}" type="presParOf" srcId="{8C061069-B428-4824-926D-4B5F4B3B1334}" destId="{CCFC664F-0A22-4654-A593-A1122792B666}" srcOrd="1" destOrd="0" presId="urn:microsoft.com/office/officeart/2005/8/layout/bList2#6"/>
    <dgm:cxn modelId="{0DB8AE13-80EC-45CC-90EB-AE5682A8FE1D}" type="presParOf" srcId="{8C061069-B428-4824-926D-4B5F4B3B1334}" destId="{BB18F099-4299-4B7F-B55B-401A39634D69}" srcOrd="2" destOrd="0" presId="urn:microsoft.com/office/officeart/2005/8/layout/bList2#6"/>
    <dgm:cxn modelId="{85A82761-E567-45CE-9397-EBD33BFF2BC2}" type="presParOf" srcId="{8C061069-B428-4824-926D-4B5F4B3B1334}" destId="{EAD8E0BA-0DD9-45C6-845F-6F73E78FBD62}" srcOrd="3" destOrd="0" presId="urn:microsoft.com/office/officeart/2005/8/layout/bList2#6"/>
    <dgm:cxn modelId="{CADC4CEC-E9DA-45C1-A7FE-961A5D8C8455}" type="presParOf" srcId="{36DEB4A7-EE27-46E6-9018-3125B89C8895}" destId="{49055815-B32B-49FB-A9A8-A3DEA7C6DC9E}" srcOrd="1" destOrd="0" presId="urn:microsoft.com/office/officeart/2005/8/layout/bList2#6"/>
    <dgm:cxn modelId="{361EFF6F-FFC7-4F06-89E1-350258771723}" type="presParOf" srcId="{36DEB4A7-EE27-46E6-9018-3125B89C8895}" destId="{FD61821D-65DE-449A-B2EC-4EAF7D3AF26E}" srcOrd="2" destOrd="0" presId="urn:microsoft.com/office/officeart/2005/8/layout/bList2#6"/>
    <dgm:cxn modelId="{6DC16E1D-77D2-48CD-9A80-1B33F0184757}" type="presParOf" srcId="{FD61821D-65DE-449A-B2EC-4EAF7D3AF26E}" destId="{48A31D31-2A69-43A7-A811-88E159A9CB15}" srcOrd="0" destOrd="0" presId="urn:microsoft.com/office/officeart/2005/8/layout/bList2#6"/>
    <dgm:cxn modelId="{998A164A-3367-4EE8-B1EC-E4DFF6EE5286}" type="presParOf" srcId="{FD61821D-65DE-449A-B2EC-4EAF7D3AF26E}" destId="{9D7A1D06-EE0D-4EF6-A287-21706098FBAE}" srcOrd="1" destOrd="0" presId="urn:microsoft.com/office/officeart/2005/8/layout/bList2#6"/>
    <dgm:cxn modelId="{5D37DDE6-66E4-44CF-BB02-FB772767CCC9}" type="presParOf" srcId="{FD61821D-65DE-449A-B2EC-4EAF7D3AF26E}" destId="{B3329245-0506-4652-948B-EF13D05DACAC}" srcOrd="2" destOrd="0" presId="urn:microsoft.com/office/officeart/2005/8/layout/bList2#6"/>
    <dgm:cxn modelId="{B35AFCBF-9CCF-4E8C-A252-11A9ECD87420}" type="presParOf" srcId="{FD61821D-65DE-449A-B2EC-4EAF7D3AF26E}" destId="{14569579-32EC-4831-A955-650A3EE5E765}" srcOrd="3" destOrd="0" presId="urn:microsoft.com/office/officeart/2005/8/layout/bList2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81E5CB-20C2-4883-937F-1B44E16C8E99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A006B55-06B2-4BF5-94C6-FFD317ECB367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2000" b="1" dirty="0" smtClean="0"/>
            <a:t>Müracaat</a:t>
          </a:r>
          <a:endParaRPr lang="tr-TR" sz="2000" b="1" dirty="0"/>
        </a:p>
      </dgm:t>
    </dgm:pt>
    <dgm:pt modelId="{4B5B6603-589E-4DE0-B9A3-9F89C660F272}" type="parTrans" cxnId="{472A3C57-BE66-4AA7-860D-6E6E37182B77}">
      <dgm:prSet/>
      <dgm:spPr/>
      <dgm:t>
        <a:bodyPr/>
        <a:lstStyle/>
        <a:p>
          <a:endParaRPr lang="tr-TR"/>
        </a:p>
      </dgm:t>
    </dgm:pt>
    <dgm:pt modelId="{A719E6E7-E6F5-4E30-9A1A-6758F727EFCE}" type="sibTrans" cxnId="{472A3C57-BE66-4AA7-860D-6E6E37182B77}">
      <dgm:prSet/>
      <dgm:spPr/>
      <dgm:t>
        <a:bodyPr/>
        <a:lstStyle/>
        <a:p>
          <a:endParaRPr lang="tr-TR"/>
        </a:p>
      </dgm:t>
    </dgm:pt>
    <dgm:pt modelId="{F0D8FC55-798D-46F6-8719-47FDC4614910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2000" b="1" dirty="0" smtClean="0"/>
            <a:t>Çağrı Usulü</a:t>
          </a:r>
          <a:endParaRPr lang="tr-TR" sz="2000" b="1" dirty="0"/>
        </a:p>
      </dgm:t>
    </dgm:pt>
    <dgm:pt modelId="{48439891-E5C6-422A-9C25-1CE453A55402}" type="parTrans" cxnId="{07C36437-52A8-4D0C-9708-834409C22977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4D2436FA-7968-46F0-835D-2856FD86C506}" type="sibTrans" cxnId="{07C36437-52A8-4D0C-9708-834409C22977}">
      <dgm:prSet/>
      <dgm:spPr/>
      <dgm:t>
        <a:bodyPr/>
        <a:lstStyle/>
        <a:p>
          <a:endParaRPr lang="tr-TR"/>
        </a:p>
      </dgm:t>
    </dgm:pt>
    <dgm:pt modelId="{A3AB903E-AE70-4818-9441-E5B2D89E0D39}">
      <dgm:prSet phldrT="[Metin]" custT="1"/>
      <dgm:spPr>
        <a:solidFill>
          <a:schemeClr val="accent6"/>
        </a:solidFill>
      </dgm:spPr>
      <dgm:t>
        <a:bodyPr/>
        <a:lstStyle/>
        <a:p>
          <a:r>
            <a:rPr lang="tr-TR" sz="1800" dirty="0" smtClean="0"/>
            <a:t>Stratejik hedeflerimiz çerçevesinde belirlenecek yatırım konuları için çağrı usulü ile yatırım projelerinin alınması ve değerlendirmeye tabii tutulması</a:t>
          </a:r>
          <a:endParaRPr lang="tr-TR" sz="1800" dirty="0"/>
        </a:p>
      </dgm:t>
    </dgm:pt>
    <dgm:pt modelId="{7B02A6BE-0713-4C64-ACF6-FF1B73C192C8}" type="parTrans" cxnId="{AB37FC4A-50B6-4CCC-876D-D14C15B63B4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tr-TR"/>
        </a:p>
      </dgm:t>
    </dgm:pt>
    <dgm:pt modelId="{E9FB6AE7-435E-4C27-994E-18C076FAAD41}" type="sibTrans" cxnId="{AB37FC4A-50B6-4CCC-876D-D14C15B63B41}">
      <dgm:prSet/>
      <dgm:spPr/>
      <dgm:t>
        <a:bodyPr/>
        <a:lstStyle/>
        <a:p>
          <a:endParaRPr lang="tr-TR"/>
        </a:p>
      </dgm:t>
    </dgm:pt>
    <dgm:pt modelId="{AF57BE4F-56F7-4822-AB2B-821A0A58A67A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2000" b="1" dirty="0" smtClean="0"/>
            <a:t>Davet Usulü</a:t>
          </a:r>
          <a:endParaRPr lang="tr-TR" sz="2000" b="1" dirty="0"/>
        </a:p>
      </dgm:t>
    </dgm:pt>
    <dgm:pt modelId="{10DB8F73-0987-40D3-AA47-B05123D63760}" type="parTrans" cxnId="{EBB3206D-F904-4F16-8E51-6758614ED02E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tr-TR"/>
        </a:p>
      </dgm:t>
    </dgm:pt>
    <dgm:pt modelId="{1110CAA8-8A30-4EAF-99B2-AA030BFCA799}" type="sibTrans" cxnId="{EBB3206D-F904-4F16-8E51-6758614ED02E}">
      <dgm:prSet/>
      <dgm:spPr/>
      <dgm:t>
        <a:bodyPr/>
        <a:lstStyle/>
        <a:p>
          <a:endParaRPr lang="tr-TR"/>
        </a:p>
      </dgm:t>
    </dgm:pt>
    <dgm:pt modelId="{736EF22B-9DA1-4B42-9ADC-FC5061A55831}">
      <dgm:prSet phldrT="[Metin]" custT="1"/>
      <dgm:spPr>
        <a:solidFill>
          <a:schemeClr val="accent3"/>
        </a:solidFill>
      </dgm:spPr>
      <dgm:t>
        <a:bodyPr/>
        <a:lstStyle/>
        <a:p>
          <a:r>
            <a:rPr lang="tr-TR" sz="1800" dirty="0" smtClean="0"/>
            <a:t>Konusunda yetkin firmaların belirli bir yatırım için projelerini sunmak üzere davet edilerek projelerinin değerlendirilmesi </a:t>
          </a:r>
          <a:endParaRPr lang="tr-TR" sz="1800" dirty="0"/>
        </a:p>
      </dgm:t>
    </dgm:pt>
    <dgm:pt modelId="{163CA3A3-F454-461D-9ACC-2E2A74684E42}" type="parTrans" cxnId="{64EC1D04-5CF6-4B11-87D0-ACB80FB320C7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29641C73-A1F4-4655-8E6E-F8E31600F5FC}" type="sibTrans" cxnId="{64EC1D04-5CF6-4B11-87D0-ACB80FB320C7}">
      <dgm:prSet/>
      <dgm:spPr/>
      <dgm:t>
        <a:bodyPr/>
        <a:lstStyle/>
        <a:p>
          <a:endParaRPr lang="tr-TR"/>
        </a:p>
      </dgm:t>
    </dgm:pt>
    <dgm:pt modelId="{ACD1178D-00AA-4814-96E6-9C80ACCBD1A0}" type="pres">
      <dgm:prSet presAssocID="{9F81E5CB-20C2-4883-937F-1B44E16C8E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881A60-D024-4B81-B6E8-9B53F4BCC78E}" type="pres">
      <dgm:prSet presAssocID="{6A006B55-06B2-4BF5-94C6-FFD317ECB367}" presName="root1" presStyleCnt="0"/>
      <dgm:spPr/>
    </dgm:pt>
    <dgm:pt modelId="{B77B0D7B-BFE9-4723-83BC-0611F45E4AEA}" type="pres">
      <dgm:prSet presAssocID="{6A006B55-06B2-4BF5-94C6-FFD317ECB367}" presName="LevelOneTextNode" presStyleLbl="node0" presStyleIdx="0" presStyleCnt="1" custScaleX="5504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182A95-B7C9-4E12-99E3-FF24F469E755}" type="pres">
      <dgm:prSet presAssocID="{6A006B55-06B2-4BF5-94C6-FFD317ECB367}" presName="level2hierChild" presStyleCnt="0"/>
      <dgm:spPr/>
    </dgm:pt>
    <dgm:pt modelId="{07E01408-6F07-47B5-BE70-A4CE2FD39D0D}" type="pres">
      <dgm:prSet presAssocID="{48439891-E5C6-422A-9C25-1CE453A55402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D2FC25F3-4ED6-4BFD-8C1A-A53563135303}" type="pres">
      <dgm:prSet presAssocID="{48439891-E5C6-422A-9C25-1CE453A55402}" presName="connTx" presStyleLbl="parChTrans1D2" presStyleIdx="0" presStyleCnt="2"/>
      <dgm:spPr/>
      <dgm:t>
        <a:bodyPr/>
        <a:lstStyle/>
        <a:p>
          <a:endParaRPr lang="tr-TR"/>
        </a:p>
      </dgm:t>
    </dgm:pt>
    <dgm:pt modelId="{2A70DC63-510D-427C-A2A7-A4D2CD2A3B29}" type="pres">
      <dgm:prSet presAssocID="{F0D8FC55-798D-46F6-8719-47FDC4614910}" presName="root2" presStyleCnt="0"/>
      <dgm:spPr/>
    </dgm:pt>
    <dgm:pt modelId="{BBCFA2AB-B6A4-4A56-A673-CA360F6155B2}" type="pres">
      <dgm:prSet presAssocID="{F0D8FC55-798D-46F6-8719-47FDC4614910}" presName="LevelTwoTextNode" presStyleLbl="node2" presStyleIdx="0" presStyleCnt="2" custScaleX="594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D39DCE-AA18-4409-9279-0076F2784AC6}" type="pres">
      <dgm:prSet presAssocID="{F0D8FC55-798D-46F6-8719-47FDC4614910}" presName="level3hierChild" presStyleCnt="0"/>
      <dgm:spPr/>
    </dgm:pt>
    <dgm:pt modelId="{BE9A1159-B59A-428F-961D-15D7AB269F14}" type="pres">
      <dgm:prSet presAssocID="{7B02A6BE-0713-4C64-ACF6-FF1B73C192C8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9234A495-6660-4427-AFCC-E269CC3DC0F0}" type="pres">
      <dgm:prSet presAssocID="{7B02A6BE-0713-4C64-ACF6-FF1B73C192C8}" presName="connTx" presStyleLbl="parChTrans1D3" presStyleIdx="0" presStyleCnt="2"/>
      <dgm:spPr/>
      <dgm:t>
        <a:bodyPr/>
        <a:lstStyle/>
        <a:p>
          <a:endParaRPr lang="tr-TR"/>
        </a:p>
      </dgm:t>
    </dgm:pt>
    <dgm:pt modelId="{89D9479B-191B-4EEE-B0D9-07F4CD68979D}" type="pres">
      <dgm:prSet presAssocID="{A3AB903E-AE70-4818-9441-E5B2D89E0D39}" presName="root2" presStyleCnt="0"/>
      <dgm:spPr/>
    </dgm:pt>
    <dgm:pt modelId="{E555743E-5B40-4C6E-9B83-96B99A3A79D8}" type="pres">
      <dgm:prSet presAssocID="{A3AB903E-AE70-4818-9441-E5B2D89E0D39}" presName="LevelTwoTextNode" presStyleLbl="node3" presStyleIdx="0" presStyleCnt="2" custScaleX="176623" custScaleY="152974" custLinFactNeighborX="-11063" custLinFactNeighborY="35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13D914-78F7-46AD-8359-4B81D4EAAA2D}" type="pres">
      <dgm:prSet presAssocID="{A3AB903E-AE70-4818-9441-E5B2D89E0D39}" presName="level3hierChild" presStyleCnt="0"/>
      <dgm:spPr/>
    </dgm:pt>
    <dgm:pt modelId="{5287FB65-51AD-49AE-8678-11C98D4EF1F8}" type="pres">
      <dgm:prSet presAssocID="{10DB8F73-0987-40D3-AA47-B05123D63760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23756E8F-3B23-4FBB-AFF5-5A457B8D514D}" type="pres">
      <dgm:prSet presAssocID="{10DB8F73-0987-40D3-AA47-B05123D63760}" presName="connTx" presStyleLbl="parChTrans1D2" presStyleIdx="1" presStyleCnt="2"/>
      <dgm:spPr/>
      <dgm:t>
        <a:bodyPr/>
        <a:lstStyle/>
        <a:p>
          <a:endParaRPr lang="tr-TR"/>
        </a:p>
      </dgm:t>
    </dgm:pt>
    <dgm:pt modelId="{8359683A-CBB7-41A0-876C-7B4F843DF828}" type="pres">
      <dgm:prSet presAssocID="{AF57BE4F-56F7-4822-AB2B-821A0A58A67A}" presName="root2" presStyleCnt="0"/>
      <dgm:spPr/>
    </dgm:pt>
    <dgm:pt modelId="{A4108D8A-084A-4BA8-93DC-FC5764BDC96E}" type="pres">
      <dgm:prSet presAssocID="{AF57BE4F-56F7-4822-AB2B-821A0A58A67A}" presName="LevelTwoTextNode" presStyleLbl="node2" presStyleIdx="1" presStyleCnt="2" custScaleX="590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8613DC-804A-4C61-907C-D48CC26E1493}" type="pres">
      <dgm:prSet presAssocID="{AF57BE4F-56F7-4822-AB2B-821A0A58A67A}" presName="level3hierChild" presStyleCnt="0"/>
      <dgm:spPr/>
    </dgm:pt>
    <dgm:pt modelId="{1F28715E-22E7-4987-946B-BEA04C17D7C5}" type="pres">
      <dgm:prSet presAssocID="{163CA3A3-F454-461D-9ACC-2E2A74684E42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0776A628-EAA5-483F-A06A-6335BD100513}" type="pres">
      <dgm:prSet presAssocID="{163CA3A3-F454-461D-9ACC-2E2A74684E42}" presName="connTx" presStyleLbl="parChTrans1D3" presStyleIdx="1" presStyleCnt="2"/>
      <dgm:spPr/>
      <dgm:t>
        <a:bodyPr/>
        <a:lstStyle/>
        <a:p>
          <a:endParaRPr lang="tr-TR"/>
        </a:p>
      </dgm:t>
    </dgm:pt>
    <dgm:pt modelId="{236B63E4-6F42-4B49-BEDA-16BFE907D5D7}" type="pres">
      <dgm:prSet presAssocID="{736EF22B-9DA1-4B42-9ADC-FC5061A55831}" presName="root2" presStyleCnt="0"/>
      <dgm:spPr/>
    </dgm:pt>
    <dgm:pt modelId="{F1650663-E379-4C93-884F-8308832A9818}" type="pres">
      <dgm:prSet presAssocID="{736EF22B-9DA1-4B42-9ADC-FC5061A55831}" presName="LevelTwoTextNode" presStyleLbl="node3" presStyleIdx="1" presStyleCnt="2" custScaleX="176623" custScaleY="148723" custLinFactNeighborX="-11055" custLinFactNeighborY="255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3AFB62-0162-4C4E-A144-1DBE474459CB}" type="pres">
      <dgm:prSet presAssocID="{736EF22B-9DA1-4B42-9ADC-FC5061A55831}" presName="level3hierChild" presStyleCnt="0"/>
      <dgm:spPr/>
    </dgm:pt>
  </dgm:ptLst>
  <dgm:cxnLst>
    <dgm:cxn modelId="{38CF9E42-7F40-4BFC-9B18-E6887E212053}" type="presOf" srcId="{9F81E5CB-20C2-4883-937F-1B44E16C8E99}" destId="{ACD1178D-00AA-4814-96E6-9C80ACCBD1A0}" srcOrd="0" destOrd="0" presId="urn:microsoft.com/office/officeart/2005/8/layout/hierarchy2"/>
    <dgm:cxn modelId="{C97CD7F9-BD35-4804-B7C9-09C2E81B8351}" type="presOf" srcId="{48439891-E5C6-422A-9C25-1CE453A55402}" destId="{07E01408-6F07-47B5-BE70-A4CE2FD39D0D}" srcOrd="0" destOrd="0" presId="urn:microsoft.com/office/officeart/2005/8/layout/hierarchy2"/>
    <dgm:cxn modelId="{64EC1D04-5CF6-4B11-87D0-ACB80FB320C7}" srcId="{AF57BE4F-56F7-4822-AB2B-821A0A58A67A}" destId="{736EF22B-9DA1-4B42-9ADC-FC5061A55831}" srcOrd="0" destOrd="0" parTransId="{163CA3A3-F454-461D-9ACC-2E2A74684E42}" sibTransId="{29641C73-A1F4-4655-8E6E-F8E31600F5FC}"/>
    <dgm:cxn modelId="{07C36437-52A8-4D0C-9708-834409C22977}" srcId="{6A006B55-06B2-4BF5-94C6-FFD317ECB367}" destId="{F0D8FC55-798D-46F6-8719-47FDC4614910}" srcOrd="0" destOrd="0" parTransId="{48439891-E5C6-422A-9C25-1CE453A55402}" sibTransId="{4D2436FA-7968-46F0-835D-2856FD86C506}"/>
    <dgm:cxn modelId="{BC0BD8F5-54AA-4953-8341-FD1DD495F1FF}" type="presOf" srcId="{48439891-E5C6-422A-9C25-1CE453A55402}" destId="{D2FC25F3-4ED6-4BFD-8C1A-A53563135303}" srcOrd="1" destOrd="0" presId="urn:microsoft.com/office/officeart/2005/8/layout/hierarchy2"/>
    <dgm:cxn modelId="{B5AEDE2F-4876-4FB4-80DA-76639F701F54}" type="presOf" srcId="{10DB8F73-0987-40D3-AA47-B05123D63760}" destId="{23756E8F-3B23-4FBB-AFF5-5A457B8D514D}" srcOrd="1" destOrd="0" presId="urn:microsoft.com/office/officeart/2005/8/layout/hierarchy2"/>
    <dgm:cxn modelId="{472A3C57-BE66-4AA7-860D-6E6E37182B77}" srcId="{9F81E5CB-20C2-4883-937F-1B44E16C8E99}" destId="{6A006B55-06B2-4BF5-94C6-FFD317ECB367}" srcOrd="0" destOrd="0" parTransId="{4B5B6603-589E-4DE0-B9A3-9F89C660F272}" sibTransId="{A719E6E7-E6F5-4E30-9A1A-6758F727EFCE}"/>
    <dgm:cxn modelId="{E312E18C-9E72-4F59-A285-1E81E8438B5A}" type="presOf" srcId="{F0D8FC55-798D-46F6-8719-47FDC4614910}" destId="{BBCFA2AB-B6A4-4A56-A673-CA360F6155B2}" srcOrd="0" destOrd="0" presId="urn:microsoft.com/office/officeart/2005/8/layout/hierarchy2"/>
    <dgm:cxn modelId="{EBB3206D-F904-4F16-8E51-6758614ED02E}" srcId="{6A006B55-06B2-4BF5-94C6-FFD317ECB367}" destId="{AF57BE4F-56F7-4822-AB2B-821A0A58A67A}" srcOrd="1" destOrd="0" parTransId="{10DB8F73-0987-40D3-AA47-B05123D63760}" sibTransId="{1110CAA8-8A30-4EAF-99B2-AA030BFCA799}"/>
    <dgm:cxn modelId="{E78006C5-A772-460E-A40D-266D55ECDA4B}" type="presOf" srcId="{A3AB903E-AE70-4818-9441-E5B2D89E0D39}" destId="{E555743E-5B40-4C6E-9B83-96B99A3A79D8}" srcOrd="0" destOrd="0" presId="urn:microsoft.com/office/officeart/2005/8/layout/hierarchy2"/>
    <dgm:cxn modelId="{6600980E-C0AD-4F16-B234-6D03F85D4834}" type="presOf" srcId="{6A006B55-06B2-4BF5-94C6-FFD317ECB367}" destId="{B77B0D7B-BFE9-4723-83BC-0611F45E4AEA}" srcOrd="0" destOrd="0" presId="urn:microsoft.com/office/officeart/2005/8/layout/hierarchy2"/>
    <dgm:cxn modelId="{B1CB4079-DC58-44A4-B5DE-3612C4008CED}" type="presOf" srcId="{7B02A6BE-0713-4C64-ACF6-FF1B73C192C8}" destId="{BE9A1159-B59A-428F-961D-15D7AB269F14}" srcOrd="0" destOrd="0" presId="urn:microsoft.com/office/officeart/2005/8/layout/hierarchy2"/>
    <dgm:cxn modelId="{AB37FC4A-50B6-4CCC-876D-D14C15B63B41}" srcId="{F0D8FC55-798D-46F6-8719-47FDC4614910}" destId="{A3AB903E-AE70-4818-9441-E5B2D89E0D39}" srcOrd="0" destOrd="0" parTransId="{7B02A6BE-0713-4C64-ACF6-FF1B73C192C8}" sibTransId="{E9FB6AE7-435E-4C27-994E-18C076FAAD41}"/>
    <dgm:cxn modelId="{7B9111C5-855A-4282-836D-C67ED283F42C}" type="presOf" srcId="{AF57BE4F-56F7-4822-AB2B-821A0A58A67A}" destId="{A4108D8A-084A-4BA8-93DC-FC5764BDC96E}" srcOrd="0" destOrd="0" presId="urn:microsoft.com/office/officeart/2005/8/layout/hierarchy2"/>
    <dgm:cxn modelId="{478D0651-D18B-48CD-9716-E9B004F15340}" type="presOf" srcId="{163CA3A3-F454-461D-9ACC-2E2A74684E42}" destId="{1F28715E-22E7-4987-946B-BEA04C17D7C5}" srcOrd="0" destOrd="0" presId="urn:microsoft.com/office/officeart/2005/8/layout/hierarchy2"/>
    <dgm:cxn modelId="{9604F88A-73DB-4584-84D6-5CDE4490FD67}" type="presOf" srcId="{163CA3A3-F454-461D-9ACC-2E2A74684E42}" destId="{0776A628-EAA5-483F-A06A-6335BD100513}" srcOrd="1" destOrd="0" presId="urn:microsoft.com/office/officeart/2005/8/layout/hierarchy2"/>
    <dgm:cxn modelId="{CE0C054F-C505-468E-A75D-7A25EB25AD08}" type="presOf" srcId="{736EF22B-9DA1-4B42-9ADC-FC5061A55831}" destId="{F1650663-E379-4C93-884F-8308832A9818}" srcOrd="0" destOrd="0" presId="urn:microsoft.com/office/officeart/2005/8/layout/hierarchy2"/>
    <dgm:cxn modelId="{261DAFC1-23CB-42FC-84A3-5F1B4DD4F8E2}" type="presOf" srcId="{10DB8F73-0987-40D3-AA47-B05123D63760}" destId="{5287FB65-51AD-49AE-8678-11C98D4EF1F8}" srcOrd="0" destOrd="0" presId="urn:microsoft.com/office/officeart/2005/8/layout/hierarchy2"/>
    <dgm:cxn modelId="{CD7B2D93-7F8F-4917-93AB-B513CF330A92}" type="presOf" srcId="{7B02A6BE-0713-4C64-ACF6-FF1B73C192C8}" destId="{9234A495-6660-4427-AFCC-E269CC3DC0F0}" srcOrd="1" destOrd="0" presId="urn:microsoft.com/office/officeart/2005/8/layout/hierarchy2"/>
    <dgm:cxn modelId="{1C1AB9A5-EE66-484E-89FC-11ADF5A9CBDD}" type="presParOf" srcId="{ACD1178D-00AA-4814-96E6-9C80ACCBD1A0}" destId="{F4881A60-D024-4B81-B6E8-9B53F4BCC78E}" srcOrd="0" destOrd="0" presId="urn:microsoft.com/office/officeart/2005/8/layout/hierarchy2"/>
    <dgm:cxn modelId="{63135138-1E56-45E8-9CA3-FCE8FBC764DC}" type="presParOf" srcId="{F4881A60-D024-4B81-B6E8-9B53F4BCC78E}" destId="{B77B0D7B-BFE9-4723-83BC-0611F45E4AEA}" srcOrd="0" destOrd="0" presId="urn:microsoft.com/office/officeart/2005/8/layout/hierarchy2"/>
    <dgm:cxn modelId="{0DBC02EA-3E3A-4F4A-958E-6B3CEB337B37}" type="presParOf" srcId="{F4881A60-D024-4B81-B6E8-9B53F4BCC78E}" destId="{22182A95-B7C9-4E12-99E3-FF24F469E755}" srcOrd="1" destOrd="0" presId="urn:microsoft.com/office/officeart/2005/8/layout/hierarchy2"/>
    <dgm:cxn modelId="{06AADB60-D830-45F5-AE90-E4459ED2F51D}" type="presParOf" srcId="{22182A95-B7C9-4E12-99E3-FF24F469E755}" destId="{07E01408-6F07-47B5-BE70-A4CE2FD39D0D}" srcOrd="0" destOrd="0" presId="urn:microsoft.com/office/officeart/2005/8/layout/hierarchy2"/>
    <dgm:cxn modelId="{8C1345DA-E1F5-47FF-BE15-8C1CB8893A19}" type="presParOf" srcId="{07E01408-6F07-47B5-BE70-A4CE2FD39D0D}" destId="{D2FC25F3-4ED6-4BFD-8C1A-A53563135303}" srcOrd="0" destOrd="0" presId="urn:microsoft.com/office/officeart/2005/8/layout/hierarchy2"/>
    <dgm:cxn modelId="{53EB4B75-74B3-401A-9FBC-E0CCBA4C09A7}" type="presParOf" srcId="{22182A95-B7C9-4E12-99E3-FF24F469E755}" destId="{2A70DC63-510D-427C-A2A7-A4D2CD2A3B29}" srcOrd="1" destOrd="0" presId="urn:microsoft.com/office/officeart/2005/8/layout/hierarchy2"/>
    <dgm:cxn modelId="{D16D7FF0-07E5-4D32-AA47-F8541D63B9CE}" type="presParOf" srcId="{2A70DC63-510D-427C-A2A7-A4D2CD2A3B29}" destId="{BBCFA2AB-B6A4-4A56-A673-CA360F6155B2}" srcOrd="0" destOrd="0" presId="urn:microsoft.com/office/officeart/2005/8/layout/hierarchy2"/>
    <dgm:cxn modelId="{E6972061-3545-4F79-AAAD-8B59289F2937}" type="presParOf" srcId="{2A70DC63-510D-427C-A2A7-A4D2CD2A3B29}" destId="{DDD39DCE-AA18-4409-9279-0076F2784AC6}" srcOrd="1" destOrd="0" presId="urn:microsoft.com/office/officeart/2005/8/layout/hierarchy2"/>
    <dgm:cxn modelId="{060CCCF2-874C-4F40-9AE3-48DFF9D7529F}" type="presParOf" srcId="{DDD39DCE-AA18-4409-9279-0076F2784AC6}" destId="{BE9A1159-B59A-428F-961D-15D7AB269F14}" srcOrd="0" destOrd="0" presId="urn:microsoft.com/office/officeart/2005/8/layout/hierarchy2"/>
    <dgm:cxn modelId="{7FD35EF4-3709-4272-8FCD-84F28837F2BD}" type="presParOf" srcId="{BE9A1159-B59A-428F-961D-15D7AB269F14}" destId="{9234A495-6660-4427-AFCC-E269CC3DC0F0}" srcOrd="0" destOrd="0" presId="urn:microsoft.com/office/officeart/2005/8/layout/hierarchy2"/>
    <dgm:cxn modelId="{206F0592-3AEA-47F7-B07B-D7D0AC23AA62}" type="presParOf" srcId="{DDD39DCE-AA18-4409-9279-0076F2784AC6}" destId="{89D9479B-191B-4EEE-B0D9-07F4CD68979D}" srcOrd="1" destOrd="0" presId="urn:microsoft.com/office/officeart/2005/8/layout/hierarchy2"/>
    <dgm:cxn modelId="{0A5931B9-B7EF-4610-AB91-97467B9BD8BA}" type="presParOf" srcId="{89D9479B-191B-4EEE-B0D9-07F4CD68979D}" destId="{E555743E-5B40-4C6E-9B83-96B99A3A79D8}" srcOrd="0" destOrd="0" presId="urn:microsoft.com/office/officeart/2005/8/layout/hierarchy2"/>
    <dgm:cxn modelId="{35A53C59-7582-464A-BEFC-2248BA96DE3A}" type="presParOf" srcId="{89D9479B-191B-4EEE-B0D9-07F4CD68979D}" destId="{8613D914-78F7-46AD-8359-4B81D4EAAA2D}" srcOrd="1" destOrd="0" presId="urn:microsoft.com/office/officeart/2005/8/layout/hierarchy2"/>
    <dgm:cxn modelId="{3F3166FF-960E-4FC7-ADE2-CD08613E9AE2}" type="presParOf" srcId="{22182A95-B7C9-4E12-99E3-FF24F469E755}" destId="{5287FB65-51AD-49AE-8678-11C98D4EF1F8}" srcOrd="2" destOrd="0" presId="urn:microsoft.com/office/officeart/2005/8/layout/hierarchy2"/>
    <dgm:cxn modelId="{657675B5-1213-42F2-BADC-1BAE9D136EC7}" type="presParOf" srcId="{5287FB65-51AD-49AE-8678-11C98D4EF1F8}" destId="{23756E8F-3B23-4FBB-AFF5-5A457B8D514D}" srcOrd="0" destOrd="0" presId="urn:microsoft.com/office/officeart/2005/8/layout/hierarchy2"/>
    <dgm:cxn modelId="{1961D46E-1E49-4AC0-8113-A1772375BC63}" type="presParOf" srcId="{22182A95-B7C9-4E12-99E3-FF24F469E755}" destId="{8359683A-CBB7-41A0-876C-7B4F843DF828}" srcOrd="3" destOrd="0" presId="urn:microsoft.com/office/officeart/2005/8/layout/hierarchy2"/>
    <dgm:cxn modelId="{E983C520-B6C0-49B7-BACD-C7B4ED46D9BE}" type="presParOf" srcId="{8359683A-CBB7-41A0-876C-7B4F843DF828}" destId="{A4108D8A-084A-4BA8-93DC-FC5764BDC96E}" srcOrd="0" destOrd="0" presId="urn:microsoft.com/office/officeart/2005/8/layout/hierarchy2"/>
    <dgm:cxn modelId="{45FBF068-182D-4409-8665-A2A041150A35}" type="presParOf" srcId="{8359683A-CBB7-41A0-876C-7B4F843DF828}" destId="{CE8613DC-804A-4C61-907C-D48CC26E1493}" srcOrd="1" destOrd="0" presId="urn:microsoft.com/office/officeart/2005/8/layout/hierarchy2"/>
    <dgm:cxn modelId="{AFF0BB1C-B07A-435C-8383-0F02B5DBB3A5}" type="presParOf" srcId="{CE8613DC-804A-4C61-907C-D48CC26E1493}" destId="{1F28715E-22E7-4987-946B-BEA04C17D7C5}" srcOrd="0" destOrd="0" presId="urn:microsoft.com/office/officeart/2005/8/layout/hierarchy2"/>
    <dgm:cxn modelId="{E1F7D622-63D4-4B56-B602-9DAD3D6E11DB}" type="presParOf" srcId="{1F28715E-22E7-4987-946B-BEA04C17D7C5}" destId="{0776A628-EAA5-483F-A06A-6335BD100513}" srcOrd="0" destOrd="0" presId="urn:microsoft.com/office/officeart/2005/8/layout/hierarchy2"/>
    <dgm:cxn modelId="{5FDC8A8D-7214-4825-85C0-869C71F0EFB3}" type="presParOf" srcId="{CE8613DC-804A-4C61-907C-D48CC26E1493}" destId="{236B63E4-6F42-4B49-BEDA-16BFE907D5D7}" srcOrd="1" destOrd="0" presId="urn:microsoft.com/office/officeart/2005/8/layout/hierarchy2"/>
    <dgm:cxn modelId="{9EB05271-2E4E-4C73-B38D-704E363ADF17}" type="presParOf" srcId="{236B63E4-6F42-4B49-BEDA-16BFE907D5D7}" destId="{F1650663-E379-4C93-884F-8308832A9818}" srcOrd="0" destOrd="0" presId="urn:microsoft.com/office/officeart/2005/8/layout/hierarchy2"/>
    <dgm:cxn modelId="{E592791F-FA4C-4E01-B025-E58E33388A79}" type="presParOf" srcId="{236B63E4-6F42-4B49-BEDA-16BFE907D5D7}" destId="{2E3AFB62-0162-4C4E-A144-1DBE474459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E55D5F-1B7F-4767-B7E1-5FDF30F0BE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278B89-9546-46F5-A764-1D30581C0792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Değerlendirme</a:t>
          </a:r>
          <a:endParaRPr lang="tr-TR" b="1" dirty="0"/>
        </a:p>
      </dgm:t>
    </dgm:pt>
    <dgm:pt modelId="{621FE90A-3DB1-4E0F-85E9-0D70D2EE06D2}" type="parTrans" cxnId="{FEF4D595-81EC-45E9-9FCF-8113AE6EBC88}">
      <dgm:prSet/>
      <dgm:spPr/>
      <dgm:t>
        <a:bodyPr/>
        <a:lstStyle/>
        <a:p>
          <a:endParaRPr lang="tr-TR"/>
        </a:p>
      </dgm:t>
    </dgm:pt>
    <dgm:pt modelId="{E2DDCF71-0578-4EC0-AB02-DD1CEF200ED7}" type="sibTrans" cxnId="{FEF4D595-81EC-45E9-9FCF-8113AE6EBC88}">
      <dgm:prSet/>
      <dgm:spPr/>
      <dgm:t>
        <a:bodyPr/>
        <a:lstStyle/>
        <a:p>
          <a:endParaRPr lang="tr-TR"/>
        </a:p>
      </dgm:t>
    </dgm:pt>
    <dgm:pt modelId="{AF9DD9D3-B2DA-43A6-BA24-FD5A3EE9BA8F}">
      <dgm:prSet phldrT="[Metin]" custT="1"/>
      <dgm:spPr/>
      <dgm:t>
        <a:bodyPr/>
        <a:lstStyle/>
        <a:p>
          <a:r>
            <a:rPr lang="tr-TR" sz="2000" dirty="0" smtClean="0">
              <a:latin typeface="+mn-lt"/>
              <a:cs typeface="+mn-cs"/>
            </a:rPr>
            <a:t>Yapılacak değerlendirme sonucu desteklenmesi öngörülen projenin niteliklerine ve ihtiyaçlarına uygun olan destekler belirlenerek Bakanlar Kuruluna sunulur.</a:t>
          </a:r>
          <a:endParaRPr lang="tr-TR" sz="2000" dirty="0"/>
        </a:p>
      </dgm:t>
    </dgm:pt>
    <dgm:pt modelId="{B0BDA929-0C22-449D-8DCA-9D65B7F45A65}" type="parTrans" cxnId="{F984DB13-4F61-40C9-B4E2-7E5B68E5C8EB}">
      <dgm:prSet/>
      <dgm:spPr/>
      <dgm:t>
        <a:bodyPr/>
        <a:lstStyle/>
        <a:p>
          <a:endParaRPr lang="tr-TR"/>
        </a:p>
      </dgm:t>
    </dgm:pt>
    <dgm:pt modelId="{F0BE4299-94E7-4C52-9E13-4C8429EDACF7}" type="sibTrans" cxnId="{F984DB13-4F61-40C9-B4E2-7E5B68E5C8EB}">
      <dgm:prSet/>
      <dgm:spPr/>
      <dgm:t>
        <a:bodyPr/>
        <a:lstStyle/>
        <a:p>
          <a:endParaRPr lang="tr-TR"/>
        </a:p>
      </dgm:t>
    </dgm:pt>
    <dgm:pt modelId="{25865CE7-3296-4B06-A3F7-375B512D2A72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Destek Kararı</a:t>
          </a:r>
          <a:endParaRPr lang="tr-TR" b="1" dirty="0"/>
        </a:p>
      </dgm:t>
    </dgm:pt>
    <dgm:pt modelId="{748F60C5-C8ED-42CA-9832-575C133BFAAE}" type="parTrans" cxnId="{5BC41590-D3AD-4B33-A92F-B3E776318977}">
      <dgm:prSet/>
      <dgm:spPr/>
      <dgm:t>
        <a:bodyPr/>
        <a:lstStyle/>
        <a:p>
          <a:endParaRPr lang="tr-TR"/>
        </a:p>
      </dgm:t>
    </dgm:pt>
    <dgm:pt modelId="{0A88862D-87CE-490A-84F1-1A28EF198B4B}" type="sibTrans" cxnId="{5BC41590-D3AD-4B33-A92F-B3E776318977}">
      <dgm:prSet/>
      <dgm:spPr/>
      <dgm:t>
        <a:bodyPr/>
        <a:lstStyle/>
        <a:p>
          <a:endParaRPr lang="tr-TR"/>
        </a:p>
      </dgm:t>
    </dgm:pt>
    <dgm:pt modelId="{9E5C69AB-AC44-4478-8BAB-5B80A22CF199}">
      <dgm:prSet phldrT="[Metin]" custT="1"/>
      <dgm:spPr/>
      <dgm:t>
        <a:bodyPr/>
        <a:lstStyle/>
        <a:p>
          <a:r>
            <a:rPr lang="tr-TR" sz="2000" dirty="0" smtClean="0">
              <a:latin typeface="+mn-lt"/>
              <a:cs typeface="+mn-cs"/>
            </a:rPr>
            <a:t>Desteklenmesine karar verilen her bir proje için Bakanlar Kurulu Kararı </a:t>
          </a:r>
          <a:r>
            <a:rPr lang="tr-TR" sz="2000" b="1" dirty="0" smtClean="0">
              <a:solidFill>
                <a:srgbClr val="C00000"/>
              </a:solidFill>
              <a:latin typeface="+mn-lt"/>
              <a:cs typeface="+mn-cs"/>
            </a:rPr>
            <a:t>(Destek Kararı) </a:t>
          </a:r>
          <a:r>
            <a:rPr lang="tr-TR" sz="2000" dirty="0" smtClean="0">
              <a:latin typeface="+mn-lt"/>
              <a:cs typeface="+mn-cs"/>
            </a:rPr>
            <a:t>yayımlanır. </a:t>
          </a:r>
          <a:endParaRPr lang="tr-TR" sz="2000" dirty="0"/>
        </a:p>
      </dgm:t>
    </dgm:pt>
    <dgm:pt modelId="{90BC5C5B-65CB-41C4-81E6-ADB5C3DC61E1}" type="parTrans" cxnId="{1DA8AE92-B0BB-4E0E-89E7-BF62986B53C9}">
      <dgm:prSet/>
      <dgm:spPr/>
      <dgm:t>
        <a:bodyPr/>
        <a:lstStyle/>
        <a:p>
          <a:endParaRPr lang="tr-TR"/>
        </a:p>
      </dgm:t>
    </dgm:pt>
    <dgm:pt modelId="{6ACD9D54-A0F3-4A30-8D9E-8FCDF359835F}" type="sibTrans" cxnId="{1DA8AE92-B0BB-4E0E-89E7-BF62986B53C9}">
      <dgm:prSet/>
      <dgm:spPr/>
      <dgm:t>
        <a:bodyPr/>
        <a:lstStyle/>
        <a:p>
          <a:endParaRPr lang="tr-TR"/>
        </a:p>
      </dgm:t>
    </dgm:pt>
    <dgm:pt modelId="{09D08274-D598-4A29-AE13-AB50C56ECCE8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Uygulama</a:t>
          </a:r>
          <a:endParaRPr lang="tr-TR" b="1" dirty="0"/>
        </a:p>
      </dgm:t>
    </dgm:pt>
    <dgm:pt modelId="{74E92D24-45E7-4944-A405-27317BACFF37}" type="parTrans" cxnId="{D4A21120-36D6-4DC1-B856-8BA08F8F9C63}">
      <dgm:prSet/>
      <dgm:spPr/>
      <dgm:t>
        <a:bodyPr/>
        <a:lstStyle/>
        <a:p>
          <a:endParaRPr lang="tr-TR"/>
        </a:p>
      </dgm:t>
    </dgm:pt>
    <dgm:pt modelId="{598F41D0-796E-4D04-AC17-ACADC4F96006}" type="sibTrans" cxnId="{D4A21120-36D6-4DC1-B856-8BA08F8F9C63}">
      <dgm:prSet/>
      <dgm:spPr/>
      <dgm:t>
        <a:bodyPr/>
        <a:lstStyle/>
        <a:p>
          <a:endParaRPr lang="tr-TR"/>
        </a:p>
      </dgm:t>
    </dgm:pt>
    <dgm:pt modelId="{2FBE64FB-ABC0-4FCD-B27D-F0DC11CA89B3}">
      <dgm:prSet phldrT="[Metin]" custT="1"/>
      <dgm:spPr/>
      <dgm:t>
        <a:bodyPr/>
        <a:lstStyle/>
        <a:p>
          <a:r>
            <a:rPr lang="tr-TR" sz="2000" dirty="0" smtClean="0">
              <a:latin typeface="+mn-lt"/>
              <a:cs typeface="+mn-cs"/>
            </a:rPr>
            <a:t>Bakanlar Kurulu tarafından </a:t>
          </a:r>
          <a:r>
            <a:rPr lang="tr-TR" sz="2000" b="1" dirty="0" smtClean="0">
              <a:solidFill>
                <a:srgbClr val="C00000"/>
              </a:solidFill>
              <a:latin typeface="+mn-lt"/>
              <a:cs typeface="+mn-cs"/>
            </a:rPr>
            <a:t>Destek Kararı </a:t>
          </a:r>
          <a:r>
            <a:rPr lang="tr-TR" sz="2000" dirty="0" smtClean="0">
              <a:latin typeface="+mn-lt"/>
              <a:cs typeface="+mn-cs"/>
            </a:rPr>
            <a:t>ile proje bazlı olarak desteklenmesine karar verilen projeler için Ekonomi Bakanlığı tarafından </a:t>
          </a:r>
          <a:r>
            <a:rPr lang="tr-TR" sz="2000" b="1" dirty="0" smtClean="0">
              <a:solidFill>
                <a:srgbClr val="C00000"/>
              </a:solidFill>
              <a:latin typeface="+mn-lt"/>
              <a:cs typeface="+mn-cs"/>
            </a:rPr>
            <a:t>yatırım teşvik belgesi</a:t>
          </a:r>
          <a:r>
            <a:rPr lang="tr-TR" sz="2000" dirty="0" smtClean="0">
              <a:latin typeface="+mn-lt"/>
              <a:cs typeface="+mn-cs"/>
            </a:rPr>
            <a:t> düzenlenir.</a:t>
          </a:r>
          <a:endParaRPr lang="tr-TR" sz="2000" dirty="0"/>
        </a:p>
      </dgm:t>
    </dgm:pt>
    <dgm:pt modelId="{94BCFB79-A5C3-4BB9-A28E-0028B232C8C3}" type="parTrans" cxnId="{E18CBAE0-B8F4-46DB-BF21-232F0EBF348C}">
      <dgm:prSet/>
      <dgm:spPr/>
      <dgm:t>
        <a:bodyPr/>
        <a:lstStyle/>
        <a:p>
          <a:endParaRPr lang="tr-TR"/>
        </a:p>
      </dgm:t>
    </dgm:pt>
    <dgm:pt modelId="{2529BE47-21EE-4C89-A2D9-87D2D942EA34}" type="sibTrans" cxnId="{E18CBAE0-B8F4-46DB-BF21-232F0EBF348C}">
      <dgm:prSet/>
      <dgm:spPr/>
      <dgm:t>
        <a:bodyPr/>
        <a:lstStyle/>
        <a:p>
          <a:endParaRPr lang="tr-TR"/>
        </a:p>
      </dgm:t>
    </dgm:pt>
    <dgm:pt modelId="{A0D8CD50-700E-4310-B153-CA992D5E67A0}" type="pres">
      <dgm:prSet presAssocID="{A4E55D5F-1B7F-4767-B7E1-5FDF30F0BE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26D96D-10E4-4D45-8A10-161CDCC3103D}" type="pres">
      <dgm:prSet presAssocID="{7D278B89-9546-46F5-A764-1D30581C0792}" presName="linNode" presStyleCnt="0"/>
      <dgm:spPr/>
    </dgm:pt>
    <dgm:pt modelId="{BE2B37C0-B082-4016-A933-11F37E07022B}" type="pres">
      <dgm:prSet presAssocID="{7D278B89-9546-46F5-A764-1D30581C0792}" presName="parentText" presStyleLbl="node1" presStyleIdx="0" presStyleCnt="3" custScaleX="50518" custScaleY="7814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55BE47-D998-4B66-B23D-261633859CD9}" type="pres">
      <dgm:prSet presAssocID="{7D278B89-9546-46F5-A764-1D30581C0792}" presName="descendantText" presStyleLbl="alignAccFollowNode1" presStyleIdx="0" presStyleCnt="3" custScaleX="1270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AC038-5019-4FD0-ABA3-068B8391FB1C}" type="pres">
      <dgm:prSet presAssocID="{E2DDCF71-0578-4EC0-AB02-DD1CEF200ED7}" presName="sp" presStyleCnt="0"/>
      <dgm:spPr/>
    </dgm:pt>
    <dgm:pt modelId="{8EC54474-CFDD-487A-BB84-40B24147E797}" type="pres">
      <dgm:prSet presAssocID="{25865CE7-3296-4B06-A3F7-375B512D2A72}" presName="linNode" presStyleCnt="0"/>
      <dgm:spPr/>
    </dgm:pt>
    <dgm:pt modelId="{CE28C3BC-DCE9-484A-BD72-04589CAE434E}" type="pres">
      <dgm:prSet presAssocID="{25865CE7-3296-4B06-A3F7-375B512D2A72}" presName="parentText" presStyleLbl="node1" presStyleIdx="1" presStyleCnt="3" custScaleX="50518" custScaleY="7827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76E941-7AC5-4040-9D55-CCE5EF166623}" type="pres">
      <dgm:prSet presAssocID="{25865CE7-3296-4B06-A3F7-375B512D2A72}" presName="descendantText" presStyleLbl="alignAccFollowNode1" presStyleIdx="1" presStyleCnt="3" custScaleX="1273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BFC7F0-CA9D-420C-B309-1EE1965840C7}" type="pres">
      <dgm:prSet presAssocID="{0A88862D-87CE-490A-84F1-1A28EF198B4B}" presName="sp" presStyleCnt="0"/>
      <dgm:spPr/>
    </dgm:pt>
    <dgm:pt modelId="{895D5BE6-F07D-468E-B761-1EE21B4D8CB1}" type="pres">
      <dgm:prSet presAssocID="{09D08274-D598-4A29-AE13-AB50C56ECCE8}" presName="linNode" presStyleCnt="0"/>
      <dgm:spPr/>
    </dgm:pt>
    <dgm:pt modelId="{67EA0F55-6726-46B0-84F6-A999960E645E}" type="pres">
      <dgm:prSet presAssocID="{09D08274-D598-4A29-AE13-AB50C56ECCE8}" presName="parentText" presStyleLbl="node1" presStyleIdx="2" presStyleCnt="3" custScaleX="49906" custScaleY="7323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26B303-7493-4822-953F-F95107BAC1DC}" type="pres">
      <dgm:prSet presAssocID="{09D08274-D598-4A29-AE13-AB50C56ECCE8}" presName="descendantText" presStyleLbl="alignAccFollowNode1" presStyleIdx="2" presStyleCnt="3" custScaleX="1273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F4D595-81EC-45E9-9FCF-8113AE6EBC88}" srcId="{A4E55D5F-1B7F-4767-B7E1-5FDF30F0BEB7}" destId="{7D278B89-9546-46F5-A764-1D30581C0792}" srcOrd="0" destOrd="0" parTransId="{621FE90A-3DB1-4E0F-85E9-0D70D2EE06D2}" sibTransId="{E2DDCF71-0578-4EC0-AB02-DD1CEF200ED7}"/>
    <dgm:cxn modelId="{D7401709-A885-446A-A431-F872E2FFC39D}" type="presOf" srcId="{9E5C69AB-AC44-4478-8BAB-5B80A22CF199}" destId="{2976E941-7AC5-4040-9D55-CCE5EF166623}" srcOrd="0" destOrd="0" presId="urn:microsoft.com/office/officeart/2005/8/layout/vList5"/>
    <dgm:cxn modelId="{F66C0026-635A-41A2-B887-27C4DF5D0D72}" type="presOf" srcId="{7D278B89-9546-46F5-A764-1D30581C0792}" destId="{BE2B37C0-B082-4016-A933-11F37E07022B}" srcOrd="0" destOrd="0" presId="urn:microsoft.com/office/officeart/2005/8/layout/vList5"/>
    <dgm:cxn modelId="{F984DB13-4F61-40C9-B4E2-7E5B68E5C8EB}" srcId="{7D278B89-9546-46F5-A764-1D30581C0792}" destId="{AF9DD9D3-B2DA-43A6-BA24-FD5A3EE9BA8F}" srcOrd="0" destOrd="0" parTransId="{B0BDA929-0C22-449D-8DCA-9D65B7F45A65}" sibTransId="{F0BE4299-94E7-4C52-9E13-4C8429EDACF7}"/>
    <dgm:cxn modelId="{4C43A5A9-C3C4-44EC-A5C3-48CC10900BF9}" type="presOf" srcId="{2FBE64FB-ABC0-4FCD-B27D-F0DC11CA89B3}" destId="{1E26B303-7493-4822-953F-F95107BAC1DC}" srcOrd="0" destOrd="0" presId="urn:microsoft.com/office/officeart/2005/8/layout/vList5"/>
    <dgm:cxn modelId="{1DA8AE92-B0BB-4E0E-89E7-BF62986B53C9}" srcId="{25865CE7-3296-4B06-A3F7-375B512D2A72}" destId="{9E5C69AB-AC44-4478-8BAB-5B80A22CF199}" srcOrd="0" destOrd="0" parTransId="{90BC5C5B-65CB-41C4-81E6-ADB5C3DC61E1}" sibTransId="{6ACD9D54-A0F3-4A30-8D9E-8FCDF359835F}"/>
    <dgm:cxn modelId="{D4A21120-36D6-4DC1-B856-8BA08F8F9C63}" srcId="{A4E55D5F-1B7F-4767-B7E1-5FDF30F0BEB7}" destId="{09D08274-D598-4A29-AE13-AB50C56ECCE8}" srcOrd="2" destOrd="0" parTransId="{74E92D24-45E7-4944-A405-27317BACFF37}" sibTransId="{598F41D0-796E-4D04-AC17-ACADC4F96006}"/>
    <dgm:cxn modelId="{EAFC8F3B-6C63-4DAB-856B-0191F7613BC0}" type="presOf" srcId="{25865CE7-3296-4B06-A3F7-375B512D2A72}" destId="{CE28C3BC-DCE9-484A-BD72-04589CAE434E}" srcOrd="0" destOrd="0" presId="urn:microsoft.com/office/officeart/2005/8/layout/vList5"/>
    <dgm:cxn modelId="{739CDDA4-2A32-4540-B42A-A55C7EAE1EE1}" type="presOf" srcId="{AF9DD9D3-B2DA-43A6-BA24-FD5A3EE9BA8F}" destId="{F155BE47-D998-4B66-B23D-261633859CD9}" srcOrd="0" destOrd="0" presId="urn:microsoft.com/office/officeart/2005/8/layout/vList5"/>
    <dgm:cxn modelId="{5BC41590-D3AD-4B33-A92F-B3E776318977}" srcId="{A4E55D5F-1B7F-4767-B7E1-5FDF30F0BEB7}" destId="{25865CE7-3296-4B06-A3F7-375B512D2A72}" srcOrd="1" destOrd="0" parTransId="{748F60C5-C8ED-42CA-9832-575C133BFAAE}" sibTransId="{0A88862D-87CE-490A-84F1-1A28EF198B4B}"/>
    <dgm:cxn modelId="{E18CBAE0-B8F4-46DB-BF21-232F0EBF348C}" srcId="{09D08274-D598-4A29-AE13-AB50C56ECCE8}" destId="{2FBE64FB-ABC0-4FCD-B27D-F0DC11CA89B3}" srcOrd="0" destOrd="0" parTransId="{94BCFB79-A5C3-4BB9-A28E-0028B232C8C3}" sibTransId="{2529BE47-21EE-4C89-A2D9-87D2D942EA34}"/>
    <dgm:cxn modelId="{CC56197F-281A-4794-8163-9DEEBB64E88A}" type="presOf" srcId="{09D08274-D598-4A29-AE13-AB50C56ECCE8}" destId="{67EA0F55-6726-46B0-84F6-A999960E645E}" srcOrd="0" destOrd="0" presId="urn:microsoft.com/office/officeart/2005/8/layout/vList5"/>
    <dgm:cxn modelId="{0728B326-3CF7-4F7E-A3E6-31AE2CC4F16D}" type="presOf" srcId="{A4E55D5F-1B7F-4767-B7E1-5FDF30F0BEB7}" destId="{A0D8CD50-700E-4310-B153-CA992D5E67A0}" srcOrd="0" destOrd="0" presId="urn:microsoft.com/office/officeart/2005/8/layout/vList5"/>
    <dgm:cxn modelId="{74C1926E-3F98-4BE9-8C19-6F8ABE9D47EF}" type="presParOf" srcId="{A0D8CD50-700E-4310-B153-CA992D5E67A0}" destId="{5726D96D-10E4-4D45-8A10-161CDCC3103D}" srcOrd="0" destOrd="0" presId="urn:microsoft.com/office/officeart/2005/8/layout/vList5"/>
    <dgm:cxn modelId="{51B8CB04-5BFC-405F-995B-70CD7E30056C}" type="presParOf" srcId="{5726D96D-10E4-4D45-8A10-161CDCC3103D}" destId="{BE2B37C0-B082-4016-A933-11F37E07022B}" srcOrd="0" destOrd="0" presId="urn:microsoft.com/office/officeart/2005/8/layout/vList5"/>
    <dgm:cxn modelId="{3E43ACFF-A390-44B2-8B64-D61E99EF9007}" type="presParOf" srcId="{5726D96D-10E4-4D45-8A10-161CDCC3103D}" destId="{F155BE47-D998-4B66-B23D-261633859CD9}" srcOrd="1" destOrd="0" presId="urn:microsoft.com/office/officeart/2005/8/layout/vList5"/>
    <dgm:cxn modelId="{A8DE82A8-CC64-4BAD-9D63-425DBD227A15}" type="presParOf" srcId="{A0D8CD50-700E-4310-B153-CA992D5E67A0}" destId="{ED2AC038-5019-4FD0-ABA3-068B8391FB1C}" srcOrd="1" destOrd="0" presId="urn:microsoft.com/office/officeart/2005/8/layout/vList5"/>
    <dgm:cxn modelId="{83C0D28B-5CD9-4055-9A91-4459E475BA99}" type="presParOf" srcId="{A0D8CD50-700E-4310-B153-CA992D5E67A0}" destId="{8EC54474-CFDD-487A-BB84-40B24147E797}" srcOrd="2" destOrd="0" presId="urn:microsoft.com/office/officeart/2005/8/layout/vList5"/>
    <dgm:cxn modelId="{3B29EF9E-94F9-4215-996B-D950787F3244}" type="presParOf" srcId="{8EC54474-CFDD-487A-BB84-40B24147E797}" destId="{CE28C3BC-DCE9-484A-BD72-04589CAE434E}" srcOrd="0" destOrd="0" presId="urn:microsoft.com/office/officeart/2005/8/layout/vList5"/>
    <dgm:cxn modelId="{2F821F13-E4FC-4347-B310-7A534AEEDA1A}" type="presParOf" srcId="{8EC54474-CFDD-487A-BB84-40B24147E797}" destId="{2976E941-7AC5-4040-9D55-CCE5EF166623}" srcOrd="1" destOrd="0" presId="urn:microsoft.com/office/officeart/2005/8/layout/vList5"/>
    <dgm:cxn modelId="{268B15A9-D210-409C-A376-DAC9C053ABEA}" type="presParOf" srcId="{A0D8CD50-700E-4310-B153-CA992D5E67A0}" destId="{A7BFC7F0-CA9D-420C-B309-1EE1965840C7}" srcOrd="3" destOrd="0" presId="urn:microsoft.com/office/officeart/2005/8/layout/vList5"/>
    <dgm:cxn modelId="{31BCDDAD-7075-471D-8E9B-AAB599C93B53}" type="presParOf" srcId="{A0D8CD50-700E-4310-B153-CA992D5E67A0}" destId="{895D5BE6-F07D-468E-B761-1EE21B4D8CB1}" srcOrd="4" destOrd="0" presId="urn:microsoft.com/office/officeart/2005/8/layout/vList5"/>
    <dgm:cxn modelId="{BBFD8F2B-3971-4111-B2D7-48C0C0DA45D7}" type="presParOf" srcId="{895D5BE6-F07D-468E-B761-1EE21B4D8CB1}" destId="{67EA0F55-6726-46B0-84F6-A999960E645E}" srcOrd="0" destOrd="0" presId="urn:microsoft.com/office/officeart/2005/8/layout/vList5"/>
    <dgm:cxn modelId="{A6F1FE88-1181-496F-B6AD-81974A530C1E}" type="presParOf" srcId="{895D5BE6-F07D-468E-B761-1EE21B4D8CB1}" destId="{1E26B303-7493-4822-953F-F95107BAC1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782DA-0061-4DF6-8FFC-4260C626611C}">
      <dsp:nvSpPr>
        <dsp:cNvPr id="0" name=""/>
        <dsp:cNvSpPr/>
      </dsp:nvSpPr>
      <dsp:spPr>
        <a:xfrm>
          <a:off x="3526" y="1486"/>
          <a:ext cx="8777923" cy="11960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cap="none" spc="0" dirty="0" smtClean="0">
              <a:ln/>
              <a:solidFill>
                <a:schemeClr val="accent3"/>
              </a:solidFill>
              <a:effectLst/>
            </a:rPr>
            <a:t>YATIRIM TEŞVİK SİSTEMİ </a:t>
          </a:r>
          <a:endParaRPr lang="en-US" sz="3200" b="1" kern="1200" cap="none" spc="0" dirty="0">
            <a:ln/>
            <a:solidFill>
              <a:schemeClr val="accent3"/>
            </a:solidFill>
            <a:effectLst/>
            <a:latin typeface="+mn-lt"/>
          </a:endParaRPr>
        </a:p>
      </dsp:txBody>
      <dsp:txXfrm>
        <a:off x="38558" y="36518"/>
        <a:ext cx="8707859" cy="1126019"/>
      </dsp:txXfrm>
    </dsp:sp>
    <dsp:sp modelId="{B748BDE5-8827-48F6-8FD2-B3D9B592E02E}">
      <dsp:nvSpPr>
        <dsp:cNvPr id="0" name=""/>
        <dsp:cNvSpPr/>
      </dsp:nvSpPr>
      <dsp:spPr>
        <a:xfrm>
          <a:off x="3526" y="1512168"/>
          <a:ext cx="1645038" cy="1851715"/>
        </a:xfrm>
        <a:prstGeom prst="plaque">
          <a:avLst/>
        </a:prstGeom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BÖLGESEL TEŞVİKLER</a:t>
          </a:r>
        </a:p>
      </dsp:txBody>
      <dsp:txXfrm>
        <a:off x="197400" y="1706042"/>
        <a:ext cx="1257290" cy="1463967"/>
      </dsp:txXfrm>
    </dsp:sp>
    <dsp:sp modelId="{B63CA53B-F838-4EE6-BA56-5A3F10D422AF}">
      <dsp:nvSpPr>
        <dsp:cNvPr id="0" name=""/>
        <dsp:cNvSpPr/>
      </dsp:nvSpPr>
      <dsp:spPr>
        <a:xfrm>
          <a:off x="3526" y="3746807"/>
          <a:ext cx="1645038" cy="1550863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7E39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j-lt"/>
              <a:cs typeface="Arial" charset="0"/>
            </a:rPr>
            <a:t>İller arasındaki gelişmişlik farkını azaltmayı ve illerin üretim ve ihracat potansiyellerini artırmayı hedefler.</a:t>
          </a:r>
          <a:endParaRPr lang="en-US" sz="1400" b="1" kern="1200" noProof="0" dirty="0">
            <a:solidFill>
              <a:srgbClr val="007E39"/>
            </a:solidFill>
            <a:latin typeface="+mn-lt"/>
          </a:endParaRPr>
        </a:p>
      </dsp:txBody>
      <dsp:txXfrm>
        <a:off x="48949" y="3792230"/>
        <a:ext cx="1554192" cy="1460017"/>
      </dsp:txXfrm>
    </dsp:sp>
    <dsp:sp modelId="{EC58AFFC-C2FD-4818-81AA-48E4C46888A6}">
      <dsp:nvSpPr>
        <dsp:cNvPr id="0" name=""/>
        <dsp:cNvSpPr/>
      </dsp:nvSpPr>
      <dsp:spPr>
        <a:xfrm>
          <a:off x="1786747" y="1512168"/>
          <a:ext cx="1645038" cy="1851715"/>
        </a:xfrm>
        <a:prstGeom prst="plaque">
          <a:avLst/>
        </a:prstGeom>
        <a:gradFill flip="none" rotWithShape="0">
          <a:gsLst>
            <a:gs pos="0">
              <a:srgbClr val="009900">
                <a:shade val="30000"/>
                <a:satMod val="115000"/>
              </a:srgbClr>
            </a:gs>
            <a:gs pos="50000">
              <a:srgbClr val="009900">
                <a:shade val="67500"/>
                <a:satMod val="115000"/>
              </a:srgbClr>
            </a:gs>
            <a:gs pos="100000">
              <a:srgbClr val="0099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ÖNCELİKLİ YATIRIMLAR</a:t>
          </a:r>
          <a:endParaRPr lang="en-US" sz="1700" b="1" kern="1200" noProof="0" dirty="0">
            <a:latin typeface="+mn-lt"/>
          </a:endParaRPr>
        </a:p>
      </dsp:txBody>
      <dsp:txXfrm>
        <a:off x="1980621" y="1706042"/>
        <a:ext cx="1257290" cy="1463967"/>
      </dsp:txXfrm>
    </dsp:sp>
    <dsp:sp modelId="{7ACFC200-01FE-4642-91BB-18F5BC3AB61E}">
      <dsp:nvSpPr>
        <dsp:cNvPr id="0" name=""/>
        <dsp:cNvSpPr/>
      </dsp:nvSpPr>
      <dsp:spPr>
        <a:xfrm>
          <a:off x="1786747" y="3750446"/>
          <a:ext cx="1645038" cy="153602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rgbClr val="007E39"/>
          </a:solidFill>
          <a:prstDash val="solid"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Belirli yatırım konularının  5. Bölge destekleri  ile desteklenmesi hedeflenmektedir. </a:t>
          </a:r>
          <a:endParaRPr lang="tr-TR" sz="1400" b="1" kern="1200" dirty="0"/>
        </a:p>
      </dsp:txBody>
      <dsp:txXfrm>
        <a:off x="1831736" y="3795435"/>
        <a:ext cx="1555060" cy="1446050"/>
      </dsp:txXfrm>
    </dsp:sp>
    <dsp:sp modelId="{1F590822-6DB9-4463-A8FF-3F1246DEF08A}">
      <dsp:nvSpPr>
        <dsp:cNvPr id="0" name=""/>
        <dsp:cNvSpPr/>
      </dsp:nvSpPr>
      <dsp:spPr>
        <a:xfrm>
          <a:off x="3563536" y="1510981"/>
          <a:ext cx="1645038" cy="1868649"/>
        </a:xfrm>
        <a:prstGeom prst="plaque">
          <a:avLst/>
        </a:prstGeom>
        <a:gradFill flip="none" rotWithShape="0">
          <a:gsLst>
            <a:gs pos="0">
              <a:srgbClr val="3333CC">
                <a:shade val="30000"/>
                <a:satMod val="115000"/>
              </a:srgbClr>
            </a:gs>
            <a:gs pos="50000">
              <a:srgbClr val="3333CC">
                <a:shade val="67500"/>
                <a:satMod val="115000"/>
              </a:srgbClr>
            </a:gs>
            <a:gs pos="100000">
              <a:srgbClr val="3333CC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BÜYÜK ÖLÇEKLİ YATIRIMLAR</a:t>
          </a:r>
          <a:endParaRPr lang="en-US" sz="1700" b="1" kern="1200" noProof="0" dirty="0">
            <a:solidFill>
              <a:schemeClr val="bg1"/>
            </a:solidFill>
            <a:latin typeface="+mn-lt"/>
            <a:cs typeface="Arial" charset="0"/>
          </a:endParaRPr>
        </a:p>
      </dsp:txBody>
      <dsp:txXfrm>
        <a:off x="3757410" y="1704855"/>
        <a:ext cx="1257290" cy="1480901"/>
      </dsp:txXfrm>
    </dsp:sp>
    <dsp:sp modelId="{CC1E65EC-DFCA-4A12-9271-7FC39D88C301}">
      <dsp:nvSpPr>
        <dsp:cNvPr id="0" name=""/>
        <dsp:cNvSpPr/>
      </dsp:nvSpPr>
      <dsp:spPr>
        <a:xfrm>
          <a:off x="3563536" y="3746807"/>
          <a:ext cx="1645038" cy="1524039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002060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cs typeface="Arial" charset="0"/>
            </a:rPr>
            <a:t>Teknoloji ve Ar- </a:t>
          </a:r>
          <a:r>
            <a:rPr lang="tr-TR" sz="1400" b="1" kern="1200" dirty="0" err="1" smtClean="0">
              <a:solidFill>
                <a:schemeClr val="tx1"/>
              </a:solidFill>
              <a:cs typeface="Arial" charset="0"/>
            </a:rPr>
            <a:t>Ge</a:t>
          </a:r>
          <a:r>
            <a:rPr lang="tr-TR" sz="1400" b="1" kern="1200" dirty="0" smtClean="0">
              <a:solidFill>
                <a:schemeClr val="tx1"/>
              </a:solidFill>
              <a:cs typeface="Arial" charset="0"/>
            </a:rPr>
            <a:t> kapasitesini artıracak, rekabet üstünlüğü sağlayacak yatırımları desteklenmektedir.</a:t>
          </a:r>
          <a:endParaRPr lang="en-US" sz="1400" b="1" kern="1200" noProof="0" dirty="0">
            <a:ln>
              <a:solidFill>
                <a:srgbClr val="002060"/>
              </a:solidFill>
            </a:ln>
            <a:solidFill>
              <a:srgbClr val="003399"/>
            </a:solidFill>
            <a:latin typeface="+mn-lt"/>
          </a:endParaRPr>
        </a:p>
      </dsp:txBody>
      <dsp:txXfrm>
        <a:off x="3608174" y="3791445"/>
        <a:ext cx="1555762" cy="1434763"/>
      </dsp:txXfrm>
    </dsp:sp>
    <dsp:sp modelId="{84116E0D-F150-4380-AD00-47EC1B51B45F}">
      <dsp:nvSpPr>
        <dsp:cNvPr id="0" name=""/>
        <dsp:cNvSpPr/>
      </dsp:nvSpPr>
      <dsp:spPr>
        <a:xfrm>
          <a:off x="5353190" y="1470243"/>
          <a:ext cx="1645038" cy="1931861"/>
        </a:xfrm>
        <a:prstGeom prst="plaque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STRATEJİK YATIRIMLAR</a:t>
          </a:r>
          <a:endParaRPr lang="en-US" sz="1700" b="1" kern="1200" noProof="0" dirty="0">
            <a:solidFill>
              <a:schemeClr val="bg1"/>
            </a:solidFill>
            <a:latin typeface="+mn-lt"/>
            <a:cs typeface="Arial" charset="0"/>
          </a:endParaRPr>
        </a:p>
      </dsp:txBody>
      <dsp:txXfrm>
        <a:off x="5547064" y="1664117"/>
        <a:ext cx="1257290" cy="1544113"/>
      </dsp:txXfrm>
    </dsp:sp>
    <dsp:sp modelId="{944633C5-93AF-4CD7-92B4-29B053DD17D7}">
      <dsp:nvSpPr>
        <dsp:cNvPr id="0" name=""/>
        <dsp:cNvSpPr/>
      </dsp:nvSpPr>
      <dsp:spPr>
        <a:xfrm>
          <a:off x="5353190" y="3748580"/>
          <a:ext cx="1645038" cy="1502253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7030A0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+mn-lt"/>
              <a:cs typeface="Arial" charset="0"/>
            </a:rPr>
            <a:t>Cari açığın azaltılmasına katkı sağlayacak katma değeri yüksek yatırımları desteklenmektedir.</a:t>
          </a:r>
          <a:endParaRPr lang="en-US" sz="1400" b="1" kern="1200" noProof="0" dirty="0">
            <a:solidFill>
              <a:srgbClr val="7030A0"/>
            </a:solidFill>
            <a:latin typeface="+mn-lt"/>
          </a:endParaRPr>
        </a:p>
      </dsp:txBody>
      <dsp:txXfrm>
        <a:off x="5397189" y="3792579"/>
        <a:ext cx="1557040" cy="1414255"/>
      </dsp:txXfrm>
    </dsp:sp>
    <dsp:sp modelId="{60C730A5-983E-4DC9-9FA4-1D19CE97AC00}">
      <dsp:nvSpPr>
        <dsp:cNvPr id="0" name=""/>
        <dsp:cNvSpPr/>
      </dsp:nvSpPr>
      <dsp:spPr>
        <a:xfrm>
          <a:off x="7136411" y="1483459"/>
          <a:ext cx="1645038" cy="1896174"/>
        </a:xfrm>
        <a:prstGeom prst="plaque">
          <a:avLst/>
        </a:prstGeom>
        <a:gradFill flip="none" rotWithShape="0">
          <a:gsLst>
            <a:gs pos="0">
              <a:srgbClr val="FF3300">
                <a:shade val="30000"/>
                <a:satMod val="115000"/>
              </a:srgbClr>
            </a:gs>
            <a:gs pos="50000">
              <a:srgbClr val="FF3300">
                <a:shade val="67500"/>
                <a:satMod val="115000"/>
              </a:srgbClr>
            </a:gs>
            <a:gs pos="100000">
              <a:srgbClr val="FF3300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GENEL TEŞVİKLER</a:t>
          </a:r>
          <a:endParaRPr lang="en-US" sz="2000" b="1" kern="1200" noProof="0" dirty="0">
            <a:latin typeface="+mn-lt"/>
          </a:endParaRPr>
        </a:p>
      </dsp:txBody>
      <dsp:txXfrm>
        <a:off x="7330285" y="1677333"/>
        <a:ext cx="1257290" cy="1508426"/>
      </dsp:txXfrm>
    </dsp:sp>
    <dsp:sp modelId="{3CD70249-DCD8-469C-BE00-CE24FC6B5DCF}">
      <dsp:nvSpPr>
        <dsp:cNvPr id="0" name=""/>
        <dsp:cNvSpPr/>
      </dsp:nvSpPr>
      <dsp:spPr>
        <a:xfrm>
          <a:off x="7137546" y="3746807"/>
          <a:ext cx="1645038" cy="1528238"/>
        </a:xfrm>
        <a:prstGeom prst="roundRect">
          <a:avLst>
            <a:gd name="adj" fmla="val 10000"/>
          </a:avLst>
        </a:prstGeom>
        <a:solidFill>
          <a:schemeClr val="bg1"/>
        </a:solidFill>
        <a:ln w="38100">
          <a:solidFill>
            <a:srgbClr val="FF0000"/>
          </a:solidFill>
        </a:ln>
        <a:effectLst>
          <a:outerShdw blurRad="50800" dist="76200" dir="5400000" algn="t" rotWithShape="0">
            <a:prstClr val="black">
              <a:alpha val="48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</a:rPr>
            <a:t>Teşvik edilmeyecek yatırım konuları hariç, diğer tüm yatırımları kapsamaktadır.</a:t>
          </a:r>
          <a:endParaRPr lang="en-US" sz="1400" b="1" kern="1200" noProof="0" dirty="0">
            <a:solidFill>
              <a:srgbClr val="FF0000"/>
            </a:solidFill>
            <a:latin typeface="+mn-lt"/>
          </a:endParaRPr>
        </a:p>
      </dsp:txBody>
      <dsp:txXfrm>
        <a:off x="7182307" y="3791568"/>
        <a:ext cx="1555516" cy="1438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23135-DC22-4466-AA4C-9F0E5CD1B9A3}">
      <dsp:nvSpPr>
        <dsp:cNvPr id="0" name=""/>
        <dsp:cNvSpPr/>
      </dsp:nvSpPr>
      <dsp:spPr>
        <a:xfrm>
          <a:off x="3675076" y="1890797"/>
          <a:ext cx="1434947" cy="139474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DESTEK UNSURLARI</a:t>
          </a:r>
        </a:p>
      </dsp:txBody>
      <dsp:txXfrm>
        <a:off x="3885219" y="2095052"/>
        <a:ext cx="1014661" cy="986233"/>
      </dsp:txXfrm>
    </dsp:sp>
    <dsp:sp modelId="{2862F834-15BE-43C4-9C74-AD93541FE2D6}">
      <dsp:nvSpPr>
        <dsp:cNvPr id="0" name=""/>
        <dsp:cNvSpPr/>
      </dsp:nvSpPr>
      <dsp:spPr>
        <a:xfrm rot="16200000">
          <a:off x="3986732" y="1473949"/>
          <a:ext cx="811636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811636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72259" y="1464688"/>
        <a:ext cx="40581" cy="40581"/>
      </dsp:txXfrm>
    </dsp:sp>
    <dsp:sp modelId="{5389675C-7045-475D-B536-658A6C72CA49}">
      <dsp:nvSpPr>
        <dsp:cNvPr id="0" name=""/>
        <dsp:cNvSpPr/>
      </dsp:nvSpPr>
      <dsp:spPr>
        <a:xfrm>
          <a:off x="3854205" y="2471"/>
          <a:ext cx="1076689" cy="1076689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</a:rPr>
            <a:t>KDV İstisnası</a:t>
          </a:r>
        </a:p>
      </dsp:txBody>
      <dsp:txXfrm>
        <a:off x="4011882" y="160148"/>
        <a:ext cx="761335" cy="761335"/>
      </dsp:txXfrm>
    </dsp:sp>
    <dsp:sp modelId="{952BD4F7-3A20-408E-B41A-FE1C5876DAAF}">
      <dsp:nvSpPr>
        <dsp:cNvPr id="0" name=""/>
        <dsp:cNvSpPr/>
      </dsp:nvSpPr>
      <dsp:spPr>
        <a:xfrm rot="18600000">
          <a:off x="4702501" y="1728944"/>
          <a:ext cx="803537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803537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084181" y="1719886"/>
        <a:ext cx="40176" cy="40176"/>
      </dsp:txXfrm>
    </dsp:sp>
    <dsp:sp modelId="{7826419B-9024-4C4E-9ADE-B67D98BF9B97}">
      <dsp:nvSpPr>
        <dsp:cNvPr id="0" name=""/>
        <dsp:cNvSpPr/>
      </dsp:nvSpPr>
      <dsp:spPr>
        <a:xfrm>
          <a:off x="5170218" y="481461"/>
          <a:ext cx="1076689" cy="1076689"/>
        </a:xfrm>
        <a:prstGeom prst="ellipse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Gümrük Vergisi Muafiyeti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5327895" y="639138"/>
        <a:ext cx="761335" cy="761335"/>
      </dsp:txXfrm>
    </dsp:sp>
    <dsp:sp modelId="{918CFFD8-88CB-4F22-ADD2-5B83843A3131}">
      <dsp:nvSpPr>
        <dsp:cNvPr id="0" name=""/>
        <dsp:cNvSpPr/>
      </dsp:nvSpPr>
      <dsp:spPr>
        <a:xfrm rot="21000000">
          <a:off x="5092484" y="2383882"/>
          <a:ext cx="792166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792166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n>
              <a:solidFill>
                <a:schemeClr val="accent6">
                  <a:lumMod val="50000"/>
                </a:schemeClr>
              </a:solidFill>
            </a:ln>
          </a:endParaRPr>
        </a:p>
      </dsp:txBody>
      <dsp:txXfrm>
        <a:off x="5468763" y="2375108"/>
        <a:ext cx="39608" cy="39608"/>
      </dsp:txXfrm>
    </dsp:sp>
    <dsp:sp modelId="{3371165D-C0E0-4579-9D40-30AF62FCAC96}">
      <dsp:nvSpPr>
        <dsp:cNvPr id="0" name=""/>
        <dsp:cNvSpPr/>
      </dsp:nvSpPr>
      <dsp:spPr>
        <a:xfrm>
          <a:off x="5870454" y="1694305"/>
          <a:ext cx="1076689" cy="1076689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Vergi İndirimi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6028131" y="1851982"/>
        <a:ext cx="761335" cy="761335"/>
      </dsp:txXfrm>
    </dsp:sp>
    <dsp:sp modelId="{A5C2EFAF-E113-4C7F-A880-901E3121DF7B}">
      <dsp:nvSpPr>
        <dsp:cNvPr id="0" name=""/>
        <dsp:cNvSpPr/>
      </dsp:nvSpPr>
      <dsp:spPr>
        <a:xfrm rot="1800000">
          <a:off x="4956037" y="3132462"/>
          <a:ext cx="796722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796722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334480" y="3123575"/>
        <a:ext cx="39836" cy="39836"/>
      </dsp:txXfrm>
    </dsp:sp>
    <dsp:sp modelId="{4CD2A0C6-F598-450E-83D0-06280CE78795}">
      <dsp:nvSpPr>
        <dsp:cNvPr id="0" name=""/>
        <dsp:cNvSpPr/>
      </dsp:nvSpPr>
      <dsp:spPr>
        <a:xfrm>
          <a:off x="5627265" y="3073501"/>
          <a:ext cx="1076689" cy="1076689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Sigorta Primi İşveren Hissesi Desteği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5784942" y="3231178"/>
        <a:ext cx="761335" cy="761335"/>
      </dsp:txXfrm>
    </dsp:sp>
    <dsp:sp modelId="{5798DC18-B67B-4446-8703-4BB142F4112C}">
      <dsp:nvSpPr>
        <dsp:cNvPr id="0" name=""/>
        <dsp:cNvSpPr/>
      </dsp:nvSpPr>
      <dsp:spPr>
        <a:xfrm rot="4200000">
          <a:off x="4365565" y="3614862"/>
          <a:ext cx="809371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809371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750016" y="3605658"/>
        <a:ext cx="40468" cy="40468"/>
      </dsp:txXfrm>
    </dsp:sp>
    <dsp:sp modelId="{F901340E-2189-42E7-88D7-F85D37B98591}">
      <dsp:nvSpPr>
        <dsp:cNvPr id="0" name=""/>
        <dsp:cNvSpPr/>
      </dsp:nvSpPr>
      <dsp:spPr>
        <a:xfrm>
          <a:off x="4554441" y="3973707"/>
          <a:ext cx="1076689" cy="1076689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Faiz Desteği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4712118" y="4131384"/>
        <a:ext cx="761335" cy="761335"/>
      </dsp:txXfrm>
    </dsp:sp>
    <dsp:sp modelId="{77D2B9C0-ECD2-4F2D-9AC3-5C3F8774AF40}">
      <dsp:nvSpPr>
        <dsp:cNvPr id="0" name=""/>
        <dsp:cNvSpPr/>
      </dsp:nvSpPr>
      <dsp:spPr>
        <a:xfrm rot="6600000">
          <a:off x="3610164" y="3614862"/>
          <a:ext cx="809371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809371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994615" y="3605658"/>
        <a:ext cx="40468" cy="40468"/>
      </dsp:txXfrm>
    </dsp:sp>
    <dsp:sp modelId="{C4C4D423-31B2-45CE-BB36-B203DBFF34B1}">
      <dsp:nvSpPr>
        <dsp:cNvPr id="0" name=""/>
        <dsp:cNvSpPr/>
      </dsp:nvSpPr>
      <dsp:spPr>
        <a:xfrm>
          <a:off x="3153969" y="3973707"/>
          <a:ext cx="1076689" cy="1076689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Yatırım Yeri Tahsisi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3311646" y="4131384"/>
        <a:ext cx="761335" cy="761335"/>
      </dsp:txXfrm>
    </dsp:sp>
    <dsp:sp modelId="{C554ED31-44EA-45E3-A8A4-D89876A55CA2}">
      <dsp:nvSpPr>
        <dsp:cNvPr id="0" name=""/>
        <dsp:cNvSpPr/>
      </dsp:nvSpPr>
      <dsp:spPr>
        <a:xfrm rot="9012852">
          <a:off x="3066778" y="3119172"/>
          <a:ext cx="757572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757572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426624" y="3111262"/>
        <a:ext cx="37878" cy="37878"/>
      </dsp:txXfrm>
    </dsp:sp>
    <dsp:sp modelId="{70649A64-7610-4AB7-A27A-A8CC27741D1D}">
      <dsp:nvSpPr>
        <dsp:cNvPr id="0" name=""/>
        <dsp:cNvSpPr/>
      </dsp:nvSpPr>
      <dsp:spPr>
        <a:xfrm>
          <a:off x="2111251" y="3047450"/>
          <a:ext cx="1076689" cy="1076689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KDV İadesi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2268928" y="3205127"/>
        <a:ext cx="761335" cy="761335"/>
      </dsp:txXfrm>
    </dsp:sp>
    <dsp:sp modelId="{8D1E373E-1BA4-465B-A9B6-69A0761A182C}">
      <dsp:nvSpPr>
        <dsp:cNvPr id="0" name=""/>
        <dsp:cNvSpPr/>
      </dsp:nvSpPr>
      <dsp:spPr>
        <a:xfrm rot="11400000">
          <a:off x="2900450" y="2383882"/>
          <a:ext cx="792166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792166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n>
              <a:solidFill>
                <a:schemeClr val="accent6">
                  <a:lumMod val="50000"/>
                </a:schemeClr>
              </a:solidFill>
            </a:ln>
          </a:endParaRPr>
        </a:p>
      </dsp:txBody>
      <dsp:txXfrm rot="10800000">
        <a:off x="3276729" y="2375108"/>
        <a:ext cx="39608" cy="39608"/>
      </dsp:txXfrm>
    </dsp:sp>
    <dsp:sp modelId="{81F964B6-EF1B-4D37-8E64-B71E7E316A57}">
      <dsp:nvSpPr>
        <dsp:cNvPr id="0" name=""/>
        <dsp:cNvSpPr/>
      </dsp:nvSpPr>
      <dsp:spPr>
        <a:xfrm>
          <a:off x="1837956" y="1694305"/>
          <a:ext cx="1076689" cy="1076689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Gelir Vergisi Stopajı Desteği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1995633" y="1851982"/>
        <a:ext cx="761335" cy="761335"/>
      </dsp:txXfrm>
    </dsp:sp>
    <dsp:sp modelId="{7370F1E9-A3AD-4D78-979F-69FFC12EF10E}">
      <dsp:nvSpPr>
        <dsp:cNvPr id="0" name=""/>
        <dsp:cNvSpPr/>
      </dsp:nvSpPr>
      <dsp:spPr>
        <a:xfrm rot="13800000">
          <a:off x="3279061" y="1728944"/>
          <a:ext cx="803537" cy="22060"/>
        </a:xfrm>
        <a:custGeom>
          <a:avLst/>
          <a:gdLst/>
          <a:ahLst/>
          <a:cxnLst/>
          <a:rect l="0" t="0" r="0" b="0"/>
          <a:pathLst>
            <a:path>
              <a:moveTo>
                <a:pt x="0" y="11030"/>
              </a:moveTo>
              <a:lnTo>
                <a:pt x="803537" y="110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660742" y="1719886"/>
        <a:ext cx="40176" cy="40176"/>
      </dsp:txXfrm>
    </dsp:sp>
    <dsp:sp modelId="{2F961A2F-4706-4613-8F88-5AE66376F3D8}">
      <dsp:nvSpPr>
        <dsp:cNvPr id="0" name=""/>
        <dsp:cNvSpPr/>
      </dsp:nvSpPr>
      <dsp:spPr>
        <a:xfrm>
          <a:off x="2538192" y="481461"/>
          <a:ext cx="1076689" cy="1076689"/>
        </a:xfrm>
        <a:prstGeom prst="ellipse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Sigorta Primi </a:t>
          </a:r>
          <a:r>
            <a:rPr lang="en-US" alt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(</a:t>
          </a:r>
          <a:r>
            <a:rPr lang="en-US" altLang="tr-TR" sz="1100" b="1" kern="1200" dirty="0" err="1" smtClean="0">
              <a:solidFill>
                <a:schemeClr val="bg1"/>
              </a:solidFill>
              <a:latin typeface="+mn-lt"/>
              <a:cs typeface="Arial" charset="0"/>
            </a:rPr>
            <a:t>İşçi</a:t>
          </a:r>
          <a:r>
            <a:rPr lang="en-US" alt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 </a:t>
          </a:r>
          <a:r>
            <a:rPr lang="en-US" altLang="tr-TR" sz="1100" b="1" kern="1200" dirty="0" err="1" smtClean="0">
              <a:solidFill>
                <a:schemeClr val="bg1"/>
              </a:solidFill>
              <a:latin typeface="+mn-lt"/>
              <a:cs typeface="Arial" charset="0"/>
            </a:rPr>
            <a:t>Hissesi</a:t>
          </a:r>
          <a:r>
            <a:rPr lang="en-US" altLang="tr-TR" sz="1100" b="1" kern="1200" dirty="0" smtClean="0">
              <a:solidFill>
                <a:schemeClr val="bg1"/>
              </a:solidFill>
              <a:latin typeface="+mn-lt"/>
              <a:cs typeface="Arial" charset="0"/>
            </a:rPr>
            <a:t>) </a:t>
          </a:r>
          <a:r>
            <a:rPr lang="tr-TR" altLang="tr-TR" sz="1100" b="1" kern="1200" dirty="0" err="1" smtClean="0">
              <a:solidFill>
                <a:schemeClr val="bg1"/>
              </a:solidFill>
              <a:latin typeface="+mn-lt"/>
              <a:cs typeface="Arial" charset="0"/>
            </a:rPr>
            <a:t>Desteğİ</a:t>
          </a:r>
          <a:endParaRPr lang="tr-TR" sz="1100" kern="1200" dirty="0" smtClean="0">
            <a:solidFill>
              <a:schemeClr val="bg1"/>
            </a:solidFill>
            <a:latin typeface="+mn-lt"/>
          </a:endParaRPr>
        </a:p>
      </dsp:txBody>
      <dsp:txXfrm>
        <a:off x="2695869" y="639138"/>
        <a:ext cx="761335" cy="761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39F60-F8A0-4E0A-AF69-17612B56E82E}">
      <dsp:nvSpPr>
        <dsp:cNvPr id="0" name=""/>
        <dsp:cNvSpPr/>
      </dsp:nvSpPr>
      <dsp:spPr>
        <a:xfrm rot="10800000">
          <a:off x="604265" y="3212"/>
          <a:ext cx="7212899" cy="84029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054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Yüksek ve Orta Yüksek Teknolojili Yatırımların Daha Avantajlı Olarak Desteklenmesi Sağlanmıştır.</a:t>
          </a:r>
          <a:endParaRPr lang="tr-TR" sz="2000" b="1" kern="1200" dirty="0">
            <a:solidFill>
              <a:srgbClr val="002060"/>
            </a:solidFill>
          </a:endParaRPr>
        </a:p>
      </dsp:txBody>
      <dsp:txXfrm rot="10800000">
        <a:off x="814338" y="3212"/>
        <a:ext cx="7002826" cy="840292"/>
      </dsp:txXfrm>
    </dsp:sp>
    <dsp:sp modelId="{5DF20057-D344-4F75-87CF-657B1BBD19EB}">
      <dsp:nvSpPr>
        <dsp:cNvPr id="0" name=""/>
        <dsp:cNvSpPr/>
      </dsp:nvSpPr>
      <dsp:spPr>
        <a:xfrm>
          <a:off x="68104" y="58394"/>
          <a:ext cx="840292" cy="8402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3E44C-3C42-41E4-8630-AB47ACD72578}">
      <dsp:nvSpPr>
        <dsp:cNvPr id="0" name=""/>
        <dsp:cNvSpPr/>
      </dsp:nvSpPr>
      <dsp:spPr>
        <a:xfrm rot="10800000">
          <a:off x="604825" y="1094339"/>
          <a:ext cx="7211779" cy="84029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054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Vergi İndiriminde Yatırıma Katkı Tutarının Yatırım Döneminde Diğer Kazançlara Uygulanacak Oranı %80’e Yükseltilmiştir. </a:t>
          </a:r>
          <a:endParaRPr lang="tr-TR" sz="2000" b="1" kern="1200" dirty="0">
            <a:solidFill>
              <a:srgbClr val="002060"/>
            </a:solidFill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814898" y="1094339"/>
        <a:ext cx="7001706" cy="840292"/>
      </dsp:txXfrm>
    </dsp:sp>
    <dsp:sp modelId="{76E9CAC6-5A0D-4820-8974-6381B99E69E8}">
      <dsp:nvSpPr>
        <dsp:cNvPr id="0" name=""/>
        <dsp:cNvSpPr/>
      </dsp:nvSpPr>
      <dsp:spPr>
        <a:xfrm>
          <a:off x="67247" y="1073071"/>
          <a:ext cx="840292" cy="8402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75B7-C27C-44DC-8560-33C5F5A71E71}">
      <dsp:nvSpPr>
        <dsp:cNvPr id="0" name=""/>
        <dsp:cNvSpPr/>
      </dsp:nvSpPr>
      <dsp:spPr>
        <a:xfrm rot="10800000">
          <a:off x="604825" y="2185465"/>
          <a:ext cx="7211779" cy="84029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054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Avantajlı Destek Oran ve Süreleri Kalıcı Hale Getirilmiştir.</a:t>
          </a:r>
          <a:endParaRPr lang="tr-TR" sz="2000" b="1" kern="1200" dirty="0">
            <a:solidFill>
              <a:srgbClr val="002060"/>
            </a:solidFill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814898" y="2185465"/>
        <a:ext cx="7001706" cy="840292"/>
      </dsp:txXfrm>
    </dsp:sp>
    <dsp:sp modelId="{CFB971F1-B44D-4E81-BFEB-8EFC0A1A717A}">
      <dsp:nvSpPr>
        <dsp:cNvPr id="0" name=""/>
        <dsp:cNvSpPr/>
      </dsp:nvSpPr>
      <dsp:spPr>
        <a:xfrm>
          <a:off x="67247" y="2076958"/>
          <a:ext cx="840292" cy="8402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2891-7991-47A9-B612-06594E1FF5AD}">
      <dsp:nvSpPr>
        <dsp:cNvPr id="0" name=""/>
        <dsp:cNvSpPr/>
      </dsp:nvSpPr>
      <dsp:spPr>
        <a:xfrm rot="10800000">
          <a:off x="688381" y="3275356"/>
          <a:ext cx="7020138" cy="840292"/>
        </a:xfrm>
        <a:prstGeom prst="homePlat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054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İmalat sanayinde 2017 yılı harcamalarına ilave destekler getirilmiştir.</a:t>
          </a:r>
          <a:endParaRPr lang="tr-TR" sz="2000" b="1" kern="1200" dirty="0">
            <a:solidFill>
              <a:srgbClr val="002060"/>
            </a:solidFill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898454" y="3275356"/>
        <a:ext cx="6810065" cy="840292"/>
      </dsp:txXfrm>
    </dsp:sp>
    <dsp:sp modelId="{36C684C8-231D-47BF-9923-2A9590523B76}">
      <dsp:nvSpPr>
        <dsp:cNvPr id="0" name=""/>
        <dsp:cNvSpPr/>
      </dsp:nvSpPr>
      <dsp:spPr>
        <a:xfrm>
          <a:off x="80162" y="3122221"/>
          <a:ext cx="840292" cy="8402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4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#5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6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35" cy="493634"/>
          </a:xfrm>
          <a:prstGeom prst="rect">
            <a:avLst/>
          </a:prstGeom>
        </p:spPr>
        <p:txBody>
          <a:bodyPr vert="horz" lIns="92610" tIns="46304" rIns="92610" bIns="4630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958" y="0"/>
            <a:ext cx="2946135" cy="493634"/>
          </a:xfrm>
          <a:prstGeom prst="rect">
            <a:avLst/>
          </a:prstGeom>
        </p:spPr>
        <p:txBody>
          <a:bodyPr vert="horz" lIns="92610" tIns="46304" rIns="92610" bIns="4630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211838-C92C-4479-BF14-4CF0414A2C3F}" type="datetimeFigureOut">
              <a:rPr lang="tr-TR"/>
              <a:pPr>
                <a:defRPr/>
              </a:pPr>
              <a:t>24.07.2017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3" y="9379043"/>
            <a:ext cx="2946135" cy="493633"/>
          </a:xfrm>
          <a:prstGeom prst="rect">
            <a:avLst/>
          </a:prstGeom>
        </p:spPr>
        <p:txBody>
          <a:bodyPr vert="horz" lIns="92610" tIns="46304" rIns="92610" bIns="4630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958" y="9379043"/>
            <a:ext cx="2946135" cy="493633"/>
          </a:xfrm>
          <a:prstGeom prst="rect">
            <a:avLst/>
          </a:prstGeom>
        </p:spPr>
        <p:txBody>
          <a:bodyPr vert="horz" lIns="92610" tIns="46304" rIns="92610" bIns="4630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F1E17D-324D-4093-A479-679D69CC6D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10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35" cy="493634"/>
          </a:xfrm>
          <a:prstGeom prst="rect">
            <a:avLst/>
          </a:prstGeom>
        </p:spPr>
        <p:txBody>
          <a:bodyPr vert="horz" lIns="92610" tIns="46304" rIns="92610" bIns="4630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958" y="0"/>
            <a:ext cx="2946135" cy="493634"/>
          </a:xfrm>
          <a:prstGeom prst="rect">
            <a:avLst/>
          </a:prstGeom>
        </p:spPr>
        <p:txBody>
          <a:bodyPr vert="horz" lIns="92610" tIns="46304" rIns="92610" bIns="4630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6B524A-7570-40AA-A9AE-93988575F8FA}" type="datetimeFigureOut">
              <a:rPr lang="tr-TR"/>
              <a:pPr>
                <a:defRPr/>
              </a:pPr>
              <a:t>24.07.2017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4" rIns="92610" bIns="46304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247" y="4690310"/>
            <a:ext cx="5437187" cy="4442703"/>
          </a:xfrm>
          <a:prstGeom prst="rect">
            <a:avLst/>
          </a:prstGeom>
        </p:spPr>
        <p:txBody>
          <a:bodyPr vert="horz" lIns="92610" tIns="46304" rIns="92610" bIns="46304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3" y="9379043"/>
            <a:ext cx="2946135" cy="493633"/>
          </a:xfrm>
          <a:prstGeom prst="rect">
            <a:avLst/>
          </a:prstGeom>
        </p:spPr>
        <p:txBody>
          <a:bodyPr vert="horz" lIns="92610" tIns="46304" rIns="92610" bIns="4630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958" y="9379043"/>
            <a:ext cx="2946135" cy="493633"/>
          </a:xfrm>
          <a:prstGeom prst="rect">
            <a:avLst/>
          </a:prstGeom>
        </p:spPr>
        <p:txBody>
          <a:bodyPr vert="horz" lIns="92610" tIns="46304" rIns="92610" bIns="4630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E2EEFE-000C-48F1-9417-093686F0FC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8825" cy="342741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8D03D-3B6E-446E-8C80-FC3EA634362B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6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738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34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0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4BC6C-A26A-4437-97D9-22832D07818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8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40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Not Yer Tutucusu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endParaRPr lang="tr-TR" dirty="0" smtClean="0">
              <a:latin typeface="Arial" pitchFamily="34" charset="0"/>
            </a:endParaRPr>
          </a:p>
        </p:txBody>
      </p:sp>
      <p:sp>
        <p:nvSpPr>
          <p:cNvPr id="727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679" indent="-28603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121" indent="-2288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1770" indent="-2288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418" indent="-22882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067" indent="-228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4716" indent="-228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2363" indent="-228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012" indent="-2288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E6615-5BF6-47AF-87D3-19B7761DE455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0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17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73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06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896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86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2EEFE-000C-48F1-9417-093686F0FCA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84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jpe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5.jpe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jpe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3.jpeg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350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492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2160000"/>
            <a:ext cx="8424000" cy="1620000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en-US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207F667-331E-4B47-91DC-9319DA842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3102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8229600" cy="5361459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6F88A8D-A4D2-4446-931D-E4FF7E6F4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571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 userDrawn="1"/>
        </p:nvSpPr>
        <p:spPr>
          <a:xfrm>
            <a:off x="1476375" y="1844675"/>
            <a:ext cx="61912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EKONOMİ BAKANLIĞI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68000" y="4503600"/>
            <a:ext cx="6400800" cy="114300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250825" y="6453188"/>
            <a:ext cx="7921625" cy="304800"/>
          </a:xfrm>
        </p:spPr>
        <p:txBody>
          <a:bodyPr/>
          <a:lstStyle>
            <a:lvl1pPr algn="l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59788" y="6453188"/>
            <a:ext cx="571500" cy="252412"/>
          </a:xfrm>
        </p:spPr>
        <p:txBody>
          <a:bodyPr/>
          <a:lstStyle>
            <a:lvl1pPr algn="ctr">
              <a:defRPr sz="1600" smtClean="0">
                <a:solidFill>
                  <a:srgbClr val="C6B0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274AF33-EE54-4640-B962-549B2052C88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61618406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MUSTAFA\LOGO\tek_t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6038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57159" y="990600"/>
            <a:ext cx="8429684" cy="522448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225425" y="6553200"/>
            <a:ext cx="7947025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D7FE31F-B97B-4907-987C-5216A5CF4EA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1498740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9144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01838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4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i="1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8172450" cy="304800"/>
          </a:xfrm>
        </p:spPr>
        <p:txBody>
          <a:bodyPr/>
          <a:lstStyle>
            <a:lvl1pPr algn="l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C6B0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C5B6E4A-074B-44E0-A1D0-899D0CA6BA7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884334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48242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37A1B98-E9F0-4296-A7E3-296BBF075F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247548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0762" y="112067"/>
            <a:ext cx="802800" cy="5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02761" y="990600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52601"/>
            <a:ext cx="4041775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D6633D9-7951-4E19-8BFC-6E25C0F833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473043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4463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6038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064500" cy="304800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A3B1047-1B84-4823-9179-F3F2553F15B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8420449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BE0CD19-3CA3-4D8F-8775-10831A36D1C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491644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800" cy="7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488" y="762002"/>
            <a:ext cx="5929354" cy="5364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60000" y="762002"/>
            <a:ext cx="2340000" cy="5364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3BB354E-404F-48D8-9483-DE114E21DFD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433811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00232" y="762002"/>
            <a:ext cx="6215106" cy="46481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00232" y="5481658"/>
            <a:ext cx="6215106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6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E087BA9-4715-46B1-A3E3-26F6D60420D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06186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57159" y="990600"/>
            <a:ext cx="8429684" cy="522448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9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EDBC2CF-A4B0-40CA-87E1-F345AD04C8F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3231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39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15888"/>
            <a:ext cx="882650" cy="97155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10" y="274638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 rot="5400000">
            <a:off x="-2039937" y="3532188"/>
            <a:ext cx="4714875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 rot="5400000">
            <a:off x="125413" y="6303962"/>
            <a:ext cx="40005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115BCE-D6C7-4EFB-B719-14AB8C5C04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28978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845180" y="3235679"/>
            <a:ext cx="686664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16200000">
            <a:off x="119305" y="5231493"/>
            <a:ext cx="10044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8 Başlık"/>
          <p:cNvSpPr>
            <a:spLocks noGrp="1"/>
          </p:cNvSpPr>
          <p:nvPr>
            <p:ph type="title" idx="4294967295"/>
          </p:nvPr>
        </p:nvSpPr>
        <p:spPr>
          <a:xfrm rot="16200000">
            <a:off x="-1821686" y="3036083"/>
            <a:ext cx="6858025" cy="78581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 rot="16200000">
            <a:off x="7912101" y="5618162"/>
            <a:ext cx="15430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5004594" y="3210719"/>
            <a:ext cx="6357937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 rot="16200000">
            <a:off x="8447882" y="267494"/>
            <a:ext cx="471487" cy="365125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3C28D8F9-15EA-42BE-958A-4CB56450621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7977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57159" y="990600"/>
            <a:ext cx="8429684" cy="522448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0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15E4294-68EF-4277-A2AE-974F2F0F8E7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02885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48242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7948776-6D85-432D-BA68-04B9B73C84D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45963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960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95725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52601"/>
            <a:ext cx="4041775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2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01F2F9C-1433-4AF2-AAB1-4602C59EE83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025554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5C9ABB2-D00D-473A-9DA4-A6F6CE5FFC1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709745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7C5B207-1C33-483B-9B43-3EFFE4393A6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689565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57159" y="838200"/>
            <a:ext cx="8429684" cy="537688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47CDD40-094D-4BA2-BAE3-848B4382A12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0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436619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845180" y="3235679"/>
            <a:ext cx="686664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16200000">
            <a:off x="119306" y="5231493"/>
            <a:ext cx="10044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8 Başlık"/>
          <p:cNvSpPr>
            <a:spLocks noGrp="1"/>
          </p:cNvSpPr>
          <p:nvPr>
            <p:ph type="title" idx="4294967295"/>
          </p:nvPr>
        </p:nvSpPr>
        <p:spPr>
          <a:xfrm rot="16200000">
            <a:off x="-1821686" y="3036083"/>
            <a:ext cx="6858025" cy="78581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 rot="16200000">
            <a:off x="7912101" y="5618162"/>
            <a:ext cx="15430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5004594" y="3210719"/>
            <a:ext cx="6357937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 rot="16200000">
            <a:off x="8447882" y="267494"/>
            <a:ext cx="471487" cy="365125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76AAF9DD-4C12-47E1-9546-3A63C8673D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5409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42A3F3C7-255A-42FD-BA6B-1054AA1226BA}" type="datetimeFigureOut">
              <a:rPr lang="tr-TR" smtClean="0">
                <a:solidFill>
                  <a:srgbClr val="494949"/>
                </a:solidFill>
                <a:latin typeface="Calibri" pitchFamily="34" charset="0"/>
                <a:cs typeface="+mn-cs"/>
              </a:rPr>
              <a:pPr eaLnBrk="0" hangingPunct="0"/>
              <a:t>24.07.2017</a:t>
            </a:fld>
            <a:endParaRPr lang="tr-TR">
              <a:solidFill>
                <a:srgbClr val="49494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AFDA-C526-43D4-BA64-04053508F23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5277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5 Slayt Numarası Yer Tutucusu"/>
          <p:cNvSpPr>
            <a:spLocks/>
          </p:cNvSpPr>
          <p:nvPr/>
        </p:nvSpPr>
        <p:spPr bwMode="auto">
          <a:xfrm>
            <a:off x="8532813" y="6497638"/>
            <a:ext cx="6111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fld id="{B2206287-1177-4B1A-8B08-AAFCCC1EBCD6}" type="slidenum">
              <a:rPr lang="en-US" sz="16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0" hangingPunct="0">
                <a:defRPr/>
              </a:pPr>
              <a:t>‹#›</a:t>
            </a:fld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735030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0" y="6237288"/>
            <a:ext cx="9144000" cy="390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A1F4-203A-483A-9C32-E1770C8730D0}" type="slidenum">
              <a:rPr lang="tr-TR"/>
              <a:pPr>
                <a:defRPr/>
              </a:pPr>
              <a:t>‹#›</a:t>
            </a:fld>
            <a:r>
              <a:rPr lang="tr-TR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43199340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627436"/>
      </p:ext>
    </p:extLst>
  </p:cSld>
  <p:clrMapOvr>
    <a:masterClrMapping/>
  </p:clrMapOvr>
  <p:transition spd="slow">
    <p:wipe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480198"/>
      </p:ext>
    </p:extLst>
  </p:cSld>
  <p:clrMapOvr>
    <a:masterClrMapping/>
  </p:clrMapOvr>
  <p:transition spd="slow">
    <p:wipe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203789"/>
      </p:ext>
    </p:extLst>
  </p:cSld>
  <p:clrMapOvr>
    <a:masterClrMapping/>
  </p:clrMapOvr>
  <p:transition spd="slow"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783760"/>
      </p:ext>
    </p:extLst>
  </p:cSld>
  <p:clrMapOvr>
    <a:masterClrMapping/>
  </p:clrMapOvr>
  <p:transition spd="slow"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074059"/>
      </p:ext>
    </p:extLst>
  </p:cSld>
  <p:clrMapOvr>
    <a:masterClrMapping/>
  </p:clrMapOvr>
  <p:transition spd="slow"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84109"/>
      </p:ext>
    </p:extLst>
  </p:cSld>
  <p:clrMapOvr>
    <a:masterClrMapping/>
  </p:clrMapOvr>
  <p:transition spd="slow"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184766"/>
      </p:ext>
    </p:extLst>
  </p:cSld>
  <p:clrMapOvr>
    <a:masterClrMapping/>
  </p:clrMapOvr>
  <p:transition spd="slow"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77048"/>
      </p:ext>
    </p:extLst>
  </p:cSld>
  <p:clrMapOvr>
    <a:masterClrMapping/>
  </p:clrMapOvr>
  <p:transition spd="slow">
    <p:wipe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489685"/>
      </p:ext>
    </p:extLst>
  </p:cSld>
  <p:clrMapOvr>
    <a:masterClrMapping/>
  </p:clrMapOvr>
  <p:transition spd="slow">
    <p:wipe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130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130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49448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350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492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2160000"/>
            <a:ext cx="8424000" cy="1620000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en-US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BBA658C7-AB41-49F2-BF8F-5F93B0B9A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35782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038600" cy="35607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35607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409331"/>
      </p:ext>
    </p:extLst>
  </p:cSld>
  <p:clrMapOvr>
    <a:masterClrMapping/>
  </p:clrMapOvr>
  <p:transition spd="slow">
    <p:wipe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509468"/>
      </p:ext>
    </p:extLst>
  </p:cSld>
  <p:clrMapOvr>
    <a:masterClrMapping/>
  </p:clrMapOvr>
  <p:transition spd="slow">
    <p:wipe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5607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8031092"/>
      </p:ext>
    </p:extLst>
  </p:cSld>
  <p:clrMapOvr>
    <a:masterClrMapping/>
  </p:clrMapOvr>
  <p:transition spd="slow">
    <p:wipe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130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084237"/>
      </p:ext>
    </p:extLst>
  </p:cSld>
  <p:clrMapOvr>
    <a:masterClrMapping/>
  </p:clrMapOvr>
  <p:transition spd="slow"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68313" y="1844675"/>
            <a:ext cx="8229600" cy="35607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829965"/>
      </p:ext>
    </p:extLst>
  </p:cSld>
  <p:clrMapOvr>
    <a:masterClrMapping/>
  </p:clrMapOvr>
  <p:transition spd="slow"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6709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6050" y="188640"/>
            <a:ext cx="669430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F:\MUSTAFA\LOGO\tek_t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41"/>
            <a:ext cx="1010554" cy="7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0352" y="1"/>
            <a:ext cx="1403648" cy="836712"/>
          </a:xfrm>
          <a:prstGeom prst="rect">
            <a:avLst/>
          </a:prstGeom>
        </p:spPr>
      </p:pic>
      <p:sp>
        <p:nvSpPr>
          <p:cNvPr id="19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545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9007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42" y="333375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 userDrawn="1"/>
        </p:nvSpPr>
        <p:spPr>
          <a:xfrm>
            <a:off x="1476375" y="1844675"/>
            <a:ext cx="61912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EKONOMİ BAKANLIĞI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68000" y="4503600"/>
            <a:ext cx="6400800" cy="114300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250829" y="6453188"/>
            <a:ext cx="7921625" cy="304800"/>
          </a:xfrm>
        </p:spPr>
        <p:txBody>
          <a:bodyPr/>
          <a:lstStyle>
            <a:lvl1pPr algn="l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59788" y="6453188"/>
            <a:ext cx="571500" cy="252412"/>
          </a:xfrm>
        </p:spPr>
        <p:txBody>
          <a:bodyPr/>
          <a:lstStyle>
            <a:lvl1pPr algn="ctr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16AD75F7-7A6B-4FCC-82B2-F4C701A11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27369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8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8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MUSTAFA\LOGO\tek_t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9" y="46046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57160" y="990600"/>
            <a:ext cx="8429684" cy="522448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225429" y="6553208"/>
            <a:ext cx="7947025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6BFDB011-4D4A-46DF-B710-8B6D33479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06993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96"/>
            <a:ext cx="9144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7" y="2001846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4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i="1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8172450" cy="304800"/>
          </a:xfrm>
        </p:spPr>
        <p:txBody>
          <a:bodyPr/>
          <a:lstStyle>
            <a:lvl1pPr algn="l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FB1E7C99-2913-4AC9-9555-4BC1965EC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2502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FC7FF7F-A87E-47DA-AA50-887D668F5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69719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48242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F3BC5103-F34E-4577-B88D-67D6ACAFD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048670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0762" y="112067"/>
            <a:ext cx="802800" cy="5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02764" y="990600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9" y="1752601"/>
            <a:ext cx="4041775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7C64EB1D-D8FD-4CE0-ACF0-E237D337A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089631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4463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8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" y="46046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064500" cy="304800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33B1B25-81B5-443A-81ED-52788D9BA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101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9137192A-97F3-4074-94A1-4CC1E4B6F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90945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800" cy="7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488" y="762005"/>
            <a:ext cx="5929354" cy="5364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60000" y="762005"/>
            <a:ext cx="2340000" cy="5364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E40B902-F48B-458C-9718-3EA51A0B0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087982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00232" y="762008"/>
            <a:ext cx="6215106" cy="46481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00232" y="5481658"/>
            <a:ext cx="6215106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6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2CC378E-6390-4282-A434-6B61476B7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85844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57160" y="990600"/>
            <a:ext cx="8429684" cy="522448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9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FEAD30E0-12FC-43F3-9D61-E60482219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684529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845180" y="3235679"/>
            <a:ext cx="686664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16200000">
            <a:off x="119305" y="5231493"/>
            <a:ext cx="10044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8 Başlık"/>
          <p:cNvSpPr>
            <a:spLocks noGrp="1"/>
          </p:cNvSpPr>
          <p:nvPr>
            <p:ph type="title" idx="4294967295"/>
          </p:nvPr>
        </p:nvSpPr>
        <p:spPr>
          <a:xfrm rot="16200000">
            <a:off x="-1821685" y="3036086"/>
            <a:ext cx="6858025" cy="78581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 rot="16200000">
            <a:off x="7912101" y="5618170"/>
            <a:ext cx="154305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5004598" y="3210727"/>
            <a:ext cx="6357937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 rot="16200000">
            <a:off x="8447886" y="267494"/>
            <a:ext cx="471487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00D564B-9F78-46FF-A3F4-B17284C5234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3247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57160" y="990600"/>
            <a:ext cx="8429684" cy="522448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0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86ABB7E9-C3D0-40BE-9CC2-30632EAD3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459326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48242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B6D4C0BC-4741-4B0D-8434-83C86B19E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88274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6C4E38F-319C-4291-8F18-C70A1EF2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35971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960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9" y="95725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9" y="1752601"/>
            <a:ext cx="4041775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2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A5A9944-A437-4F9B-BCEF-0AE267A5A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5363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7998D8D6-841C-4DE6-983B-2B419B66F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622031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E68C2D2-53A2-48D6-A7FE-F15FB5A96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72778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64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71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57160" y="838200"/>
            <a:ext cx="8429684" cy="537688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306124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8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8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5526731-7BD7-4443-AA3C-1ACBA3971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8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318878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845180" y="3235679"/>
            <a:ext cx="686664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16200000">
            <a:off x="119306" y="5231493"/>
            <a:ext cx="10044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8 Başlık"/>
          <p:cNvSpPr>
            <a:spLocks noGrp="1"/>
          </p:cNvSpPr>
          <p:nvPr>
            <p:ph type="title" idx="4294967295"/>
          </p:nvPr>
        </p:nvSpPr>
        <p:spPr>
          <a:xfrm rot="16200000">
            <a:off x="-1821685" y="3036086"/>
            <a:ext cx="6858025" cy="78581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 rot="16200000">
            <a:off x="7912101" y="5618170"/>
            <a:ext cx="154305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5004598" y="3210727"/>
            <a:ext cx="6357937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 rot="16200000">
            <a:off x="8447886" y="267494"/>
            <a:ext cx="471487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F9B6CAC-9576-40FD-B36B-36831D46002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8643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914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333375"/>
            <a:ext cx="1584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 userDrawn="1"/>
        </p:nvSpPr>
        <p:spPr>
          <a:xfrm>
            <a:off x="1476375" y="1844675"/>
            <a:ext cx="61912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EKONOMİ BAKANLIĞI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68000" y="4503600"/>
            <a:ext cx="6400800" cy="1143008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250826" y="6453188"/>
            <a:ext cx="7921625" cy="304800"/>
          </a:xfrm>
        </p:spPr>
        <p:txBody>
          <a:bodyPr/>
          <a:lstStyle>
            <a:lvl1pPr algn="l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59788" y="6453188"/>
            <a:ext cx="571500" cy="252412"/>
          </a:xfrm>
        </p:spPr>
        <p:txBody>
          <a:bodyPr/>
          <a:lstStyle>
            <a:lvl1pPr algn="ctr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7CFB06FD-9189-4FFC-876A-81D430BF2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90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2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33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57159" y="990600"/>
            <a:ext cx="8429684" cy="522448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225426" y="6553202"/>
            <a:ext cx="7947025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49613EF-2E04-44F2-AB61-92DEE177B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Başlık 1"/>
          <p:cNvSpPr txBox="1">
            <a:spLocks/>
          </p:cNvSpPr>
          <p:nvPr userDrawn="1"/>
        </p:nvSpPr>
        <p:spPr bwMode="auto">
          <a:xfrm>
            <a:off x="827088" y="188913"/>
            <a:ext cx="37449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EKONOM</a:t>
            </a:r>
            <a:r>
              <a:rPr lang="tr-T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İ BAKANLIĞI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316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90"/>
            <a:ext cx="9144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2001840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4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i="1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0" y="6453188"/>
            <a:ext cx="8172450" cy="304800"/>
          </a:xfrm>
        </p:spPr>
        <p:txBody>
          <a:bodyPr/>
          <a:lstStyle>
            <a:lvl1pPr algn="l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E7D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603F6DF0-176E-48D4-A6C0-C7BB6685C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39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48242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641E5F4-D144-4CD9-8192-4E7F9F30A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4333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0762" y="112067"/>
            <a:ext cx="802800" cy="5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02761" y="990600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52601"/>
            <a:ext cx="4041775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DDDA4E6-F58D-43BF-A199-A6105954F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08748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0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D8A3294-FEB3-4DD4-9316-A4E41536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2232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4463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2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MUSTAFA\LOGO\tek_t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" y="46040"/>
            <a:ext cx="746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8064500" cy="304800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B3BFC0C-43B1-44B8-9A14-5AE59E360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77351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6494528A-C33F-4A50-A837-DD8EFE371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72023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800" cy="7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488" y="762002"/>
            <a:ext cx="5929354" cy="5364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60000" y="762002"/>
            <a:ext cx="2340000" cy="5364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EF13184-BAAA-470C-AC06-ACF9F1CD3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264166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00232" y="762002"/>
            <a:ext cx="6215106" cy="46481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00232" y="5481658"/>
            <a:ext cx="6215106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6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695870E2-6793-4A9C-AD5A-328752E06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6202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57159" y="990600"/>
            <a:ext cx="8429684" cy="522448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9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A132560D-C1DC-4684-BB6F-DA80F0205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365417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845180" y="3235679"/>
            <a:ext cx="686664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16200000">
            <a:off x="119305" y="5231493"/>
            <a:ext cx="10044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8 Başlık"/>
          <p:cNvSpPr>
            <a:spLocks noGrp="1"/>
          </p:cNvSpPr>
          <p:nvPr>
            <p:ph type="title" idx="4294967295"/>
          </p:nvPr>
        </p:nvSpPr>
        <p:spPr>
          <a:xfrm rot="16200000">
            <a:off x="-1821686" y="3036083"/>
            <a:ext cx="6858025" cy="78581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 rot="16200000">
            <a:off x="7912101" y="5618164"/>
            <a:ext cx="154305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5004595" y="3210721"/>
            <a:ext cx="6357937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 rot="16200000">
            <a:off x="8447883" y="267494"/>
            <a:ext cx="471487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7422298-2D03-448E-AD69-41D9601A2BF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0341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357159" y="990600"/>
            <a:ext cx="8429684" cy="5224482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0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9DFBD07-4086-456D-89E7-3A2EF839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832685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57158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48242" y="914402"/>
            <a:ext cx="403860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82BA686-85B2-4E0F-B265-1C455DCBD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98052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960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95725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752601"/>
            <a:ext cx="4041775" cy="4373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2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9D0A985-B02A-46D6-BBCA-D76D15412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214274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ACE8A53C-FA09-439A-B42A-98B267B2B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21670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0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084BA846-29BE-45FF-917E-34A008603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2703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F25C796-F299-4024-8A9A-8344F9A07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178986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 preferRelativeResize="0"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2758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372791" y="42865"/>
            <a:ext cx="80260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57159" y="838200"/>
            <a:ext cx="8429684" cy="537688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1306121" y="132756"/>
            <a:ext cx="7837879" cy="476844"/>
          </a:xfrm>
        </p:spPr>
        <p:txBody>
          <a:bodyPr>
            <a:norm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1" y="6553202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2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F8CF0FE-1E14-4EEC-827C-6EEAB66F5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12"/>
          </p:nvPr>
        </p:nvSpPr>
        <p:spPr>
          <a:xfrm>
            <a:off x="179388" y="6553202"/>
            <a:ext cx="1543050" cy="25241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tr-TR" sz="1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047535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845180" y="3235679"/>
            <a:ext cx="686664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 bwMode="auto">
          <a:xfrm rot="16200000">
            <a:off x="119306" y="5231493"/>
            <a:ext cx="100446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8 Başlık"/>
          <p:cNvSpPr>
            <a:spLocks noGrp="1"/>
          </p:cNvSpPr>
          <p:nvPr>
            <p:ph type="title" idx="4294967295"/>
          </p:nvPr>
        </p:nvSpPr>
        <p:spPr>
          <a:xfrm rot="16200000">
            <a:off x="-1821686" y="3036083"/>
            <a:ext cx="6858025" cy="785811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tr-TR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 rot="16200000">
            <a:off x="7912101" y="5618164"/>
            <a:ext cx="154305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5004595" y="3210721"/>
            <a:ext cx="6357937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 rot="16200000">
            <a:off x="8447883" y="267494"/>
            <a:ext cx="471487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494949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1E69F6A-E58F-4763-906A-25C2F8A2709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41281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10"/>
            <a:ext cx="91440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6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5 Slayt Numarası Yer Tutucusu"/>
          <p:cNvSpPr>
            <a:spLocks/>
          </p:cNvSpPr>
          <p:nvPr/>
        </p:nvSpPr>
        <p:spPr bwMode="auto">
          <a:xfrm>
            <a:off x="8532815" y="6497638"/>
            <a:ext cx="6111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fld id="{B54C6AB2-9721-46FC-8175-11ED964AC3C3}" type="slidenum">
              <a:rPr lang="en-US" sz="16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tr-T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Şubat 2016                                                  Ekonomi Bakanlığı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5 Slayt Numarası Yer Tutucusu"/>
          <p:cNvSpPr>
            <a:spLocks/>
          </p:cNvSpPr>
          <p:nvPr/>
        </p:nvSpPr>
        <p:spPr bwMode="auto">
          <a:xfrm>
            <a:off x="8532813" y="6497638"/>
            <a:ext cx="6111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fld id="{B2206287-1177-4B1A-8B08-AAFCCC1EBCD6}" type="slidenum">
              <a:rPr lang="en-US" sz="16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tr-T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618535"/>
      </p:ext>
    </p:extLst>
  </p:cSld>
  <p:clrMapOvr>
    <a:masterClrMapping/>
  </p:clrMapOvr>
  <p:transition spd="slow">
    <p:wipe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107597"/>
      </p:ext>
    </p:extLst>
  </p:cSld>
  <p:clrMapOvr>
    <a:masterClrMapping/>
  </p:clrMapOvr>
  <p:transition spd="slow">
    <p:wipe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520169"/>
      </p:ext>
    </p:extLst>
  </p:cSld>
  <p:clrMapOvr>
    <a:masterClrMapping/>
  </p:clrMapOvr>
  <p:transition spd="slow">
    <p:wipe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226348"/>
      </p:ext>
    </p:extLst>
  </p:cSld>
  <p:clrMapOvr>
    <a:masterClrMapping/>
  </p:clrMapOvr>
  <p:transition spd="slow">
    <p:wipe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2505577"/>
      </p:ext>
    </p:extLst>
  </p:cSld>
  <p:clrMapOvr>
    <a:masterClrMapping/>
  </p:clrMapOvr>
  <p:transition spd="slow">
    <p:wipe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034138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8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06730D8B-C11B-4880-9966-E65F7B14F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98261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54729"/>
      </p:ext>
    </p:extLst>
  </p:cSld>
  <p:clrMapOvr>
    <a:masterClrMapping/>
  </p:clrMapOvr>
  <p:transition spd="slow">
    <p:wipe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620173"/>
      </p:ext>
    </p:extLst>
  </p:cSld>
  <p:clrMapOvr>
    <a:masterClrMapping/>
  </p:clrMapOvr>
  <p:transition spd="slow">
    <p:wipe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724832"/>
      </p:ext>
    </p:extLst>
  </p:cSld>
  <p:clrMapOvr>
    <a:masterClrMapping/>
  </p:clrMapOvr>
  <p:transition spd="slow">
    <p:wipe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98425"/>
      </p:ext>
    </p:extLst>
  </p:cSld>
  <p:clrMapOvr>
    <a:masterClrMapping/>
  </p:clrMapOvr>
  <p:transition spd="slow">
    <p:wipe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130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130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425203"/>
      </p:ext>
    </p:extLst>
  </p:cSld>
  <p:clrMapOvr>
    <a:masterClrMapping/>
  </p:clrMapOvr>
  <p:transition spd="slow">
    <p:wipe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4038600" cy="35607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9313" y="1844675"/>
            <a:ext cx="4038600" cy="35607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202501"/>
      </p:ext>
    </p:extLst>
  </p:cSld>
  <p:clrMapOvr>
    <a:masterClrMapping/>
  </p:clrMapOvr>
  <p:transition spd="slow">
    <p:wipe dir="d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867724"/>
      </p:ext>
    </p:extLst>
  </p:cSld>
  <p:clrMapOvr>
    <a:masterClrMapping/>
  </p:clrMapOvr>
  <p:transition spd="slow">
    <p:wipe dir="d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5607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758378"/>
      </p:ext>
    </p:extLst>
  </p:cSld>
  <p:clrMapOvr>
    <a:masterClrMapping/>
  </p:clrMapOvr>
  <p:transition spd="slow">
    <p:wipe dir="d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130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673869"/>
      </p:ext>
    </p:extLst>
  </p:cSld>
  <p:clrMapOvr>
    <a:masterClrMapping/>
  </p:clrMapOvr>
  <p:transition spd="slow">
    <p:wipe dir="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68313" y="1844675"/>
            <a:ext cx="8229600" cy="35607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8383009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F0B78F2-72CA-4280-8B0B-441025C06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70263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66709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 preferRelativeResize="0"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6050" y="188640"/>
            <a:ext cx="669430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F:\MUSTAFA\LOGO\tek_t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41"/>
            <a:ext cx="1010554" cy="7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0352" y="1"/>
            <a:ext cx="1403648" cy="836712"/>
          </a:xfrm>
          <a:prstGeom prst="rect">
            <a:avLst/>
          </a:prstGeom>
        </p:spPr>
      </p:pic>
      <p:sp>
        <p:nvSpPr>
          <p:cNvPr id="19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838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260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883160B2-321A-4F25-9DFA-7B5A03CDF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5242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0"/>
            <a:ext cx="5900750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08A9FB5-CEFE-4242-9FB8-3C242DAC7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3990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00200" y="228600"/>
            <a:ext cx="7391400" cy="38433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8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95AB4EB-7F08-47A6-9194-28FC44E2B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055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8229600" cy="5361459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E635B7E-6925-4422-A96A-FE1353006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6183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39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15888"/>
            <a:ext cx="882650" cy="97155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10" y="274638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 rot="5400000">
            <a:off x="-2039937" y="3532188"/>
            <a:ext cx="4714875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 rot="5400000">
            <a:off x="125413" y="6303962"/>
            <a:ext cx="400050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90CBE48-1D6D-43F3-ADC4-DE85FFBFE2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75600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0" y="6237288"/>
            <a:ext cx="9144000" cy="390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2050-427E-452E-8603-1BD026E5D6E8}" type="slidenum">
              <a:rPr lang="tr-TR"/>
              <a:pPr>
                <a:defRPr/>
              </a:pPr>
              <a:t>‹#›</a:t>
            </a:fld>
            <a:r>
              <a:rPr lang="tr-TR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3998925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350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492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2160000"/>
            <a:ext cx="8424000" cy="1620000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en-US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9A78C566-6B4F-4521-AC64-282834915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7014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FDCFBEA2-7FCF-454F-90D2-6F129CD07B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754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766EF8AF-E69E-4AA9-9251-BFBCFF34F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3952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0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093052D3-C52D-4182-956A-B88EB6BB5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371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0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DC85DF3-3095-4D01-AF10-E1CFE76E0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905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3EE3AE67-87D7-4374-A279-C572AFD8D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83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8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61EF84C-3171-4A36-B5FB-A77CF6C2A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994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938257B-40FA-44B6-8C09-CAAA9E915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7806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0"/>
            <a:ext cx="5900750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EBFD3F5-5CED-4FE0-B008-0279B8020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136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00200" y="228600"/>
            <a:ext cx="7391400" cy="38433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8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98FE7E02-B966-48D8-AFE5-D6BC50B49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8349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8229600" cy="5361459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AEFF543-CBEF-41A3-8626-665B1BA07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511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39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15888"/>
            <a:ext cx="882650" cy="97155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10" y="274638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 rot="5400000">
            <a:off x="-2039937" y="3532188"/>
            <a:ext cx="4714875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 rot="5400000">
            <a:off x="125413" y="6303962"/>
            <a:ext cx="400050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BAF825-8066-4BF4-B045-4EA845742B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03703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0" y="6237288"/>
            <a:ext cx="9144000" cy="390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7F56-F0DA-4D59-86D0-D10E1B039A09}" type="slidenum">
              <a:rPr lang="tr-TR"/>
              <a:pPr>
                <a:defRPr/>
              </a:pPr>
              <a:t>‹#›</a:t>
            </a:fld>
            <a:r>
              <a:rPr lang="tr-TR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5162230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350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492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2160000"/>
            <a:ext cx="8424000" cy="1620000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en-US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27F1370C-830E-4C3E-A6BD-AD2721D7E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1889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ED838F79-3882-407D-A033-CF86DAB03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8748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554BB486-38BA-4975-B644-D3A0264A1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388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0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86A91942-2073-42BA-A99E-42297C4EC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4607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0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1E90A4E2-05BF-4A1F-AFD2-3B67806E9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0679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0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03A3C77-72F2-4C5B-88EC-46C2FA110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052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8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045830FE-A6BF-4234-9B54-4DD67E99D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879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72CC1B54-3238-4D59-BB8B-E6A594F72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9360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0"/>
            <a:ext cx="5900750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22BFD6F-4DE5-43A1-A95A-5470E122A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9148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00200" y="228600"/>
            <a:ext cx="7391400" cy="38433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8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02E4AFA3-12C1-4F50-9D79-04BDBBC8D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7890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8229600" cy="5361459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AA5DC65A-DD36-4DED-8E0B-160FD4435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9234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39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15888"/>
            <a:ext cx="882650" cy="97155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10" y="274638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 rot="5400000">
            <a:off x="-2039937" y="3532188"/>
            <a:ext cx="4714875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 rot="5400000">
            <a:off x="125413" y="6303962"/>
            <a:ext cx="400050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0E63B4F-5B21-4322-8F8B-0FA1E82AC9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64119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0" y="6237288"/>
            <a:ext cx="9144000" cy="390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1BBA-A46E-4F21-8D80-E3BB0E5144B8}" type="slidenum">
              <a:rPr lang="tr-TR"/>
              <a:pPr>
                <a:defRPr/>
              </a:pPr>
              <a:t>‹#›</a:t>
            </a:fld>
            <a:r>
              <a:rPr lang="tr-TR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3582823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7350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492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2160000"/>
            <a:ext cx="8424000" cy="1620000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en-US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8CE201A5-BE53-4B01-94E9-D213DE7B7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041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0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6ADE9786-C970-4154-AF5C-B731F2BC6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14761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68BCD11C-B2A5-4AE7-903A-8B2909E69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6916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0161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rgbClr val="475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B27B8492-9F68-457C-8547-D1C179F1D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7954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0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C2FA89DB-3A4C-4126-9E16-640B0BEE9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154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0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3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A4575CB9-9A91-4E79-8A7F-236FDC253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562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8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5F3322B8-9EA4-4F42-B4F3-64483E1C1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7227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5D0E1615-AC2B-4BBE-82B9-058A3FE15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3760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0"/>
            <a:ext cx="5900750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8A012E7B-D017-4575-AEA7-29B77D970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665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00200" y="228600"/>
            <a:ext cx="7391400" cy="38433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8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53497DBA-ADA3-4525-9CE5-C4C04C3F9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44567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8229600" cy="5361459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A9B7D756-5CB8-4C4C-938D-D935876E0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7948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0"/>
            <a:ext cx="3952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39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15888"/>
            <a:ext cx="882650" cy="971550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10" y="274638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0"/>
          </p:nvPr>
        </p:nvSpPr>
        <p:spPr>
          <a:xfrm rot="5400000">
            <a:off x="-2039937" y="3532188"/>
            <a:ext cx="4714875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1"/>
          </p:nvPr>
        </p:nvSpPr>
        <p:spPr>
          <a:xfrm rot="5400000">
            <a:off x="125413" y="6303962"/>
            <a:ext cx="400050" cy="365125"/>
          </a:xfrm>
        </p:spPr>
        <p:txBody>
          <a:bodyPr/>
          <a:lstStyle>
            <a:lvl1pPr>
              <a:defRPr sz="1400">
                <a:solidFill>
                  <a:prstClr val="white">
                    <a:lumMod val="85000"/>
                  </a:prst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6F576-229B-4D5B-A3ED-58AB79A98A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319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-80963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8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9C17AAD-865F-49EA-8B67-F041D6D4C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36881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0" y="6237288"/>
            <a:ext cx="9144000" cy="390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63B8-09FF-4972-944E-C04360B7137A}" type="slidenum">
              <a:rPr lang="tr-TR"/>
              <a:pPr>
                <a:defRPr/>
              </a:pPr>
              <a:t>‹#›</a:t>
            </a:fld>
            <a:r>
              <a:rPr lang="tr-TR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5820217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03652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153359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9646470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201750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044121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917925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749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099079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54374525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16231D44-EE77-43E1-9905-F947E195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88933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618332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28570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559188297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273005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8286750" y="6597650"/>
            <a:ext cx="857250" cy="36512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fld id="{AF6EAB19-116C-48EC-9F92-553D998A1214}" type="slidenum">
              <a:rPr lang="tr-TR" sz="1200" smtClean="0">
                <a:solidFill>
                  <a:srgbClr val="000000"/>
                </a:solidFill>
              </a:rPr>
              <a:pPr algn="ctr">
                <a:defRPr/>
              </a:pPr>
              <a:t>‹#›</a:t>
            </a:fld>
            <a:r>
              <a:rPr lang="tr-TR" sz="1200" dirty="0" smtClean="0">
                <a:solidFill>
                  <a:srgbClr val="000000"/>
                </a:solidFill>
              </a:rPr>
              <a:t> / 72</a:t>
            </a:r>
          </a:p>
        </p:txBody>
      </p:sp>
    </p:spTree>
    <p:extLst>
      <p:ext uri="{BB962C8B-B14F-4D97-AF65-F5344CB8AC3E}">
        <p14:creationId xmlns:p14="http://schemas.microsoft.com/office/powerpoint/2010/main" val="399359702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16557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1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459788" y="6597650"/>
            <a:ext cx="684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30F333C7-6B33-40C8-98E1-73FAF171C630}" type="slidenum"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r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/40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46726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459788" y="6597650"/>
            <a:ext cx="684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24146D5F-C23D-4589-B4EC-3F0E2510A78E}" type="slidenum"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r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/40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974361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459788" y="6597650"/>
            <a:ext cx="684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84342A34-AF56-406E-9D18-8D3E8110FE68}" type="slidenum"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r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/40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4122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863"/>
            <a:ext cx="2339975" cy="287337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-1588"/>
            <a:ext cx="971550" cy="88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0"/>
            <a:ext cx="5900750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4A5DF87F-F14E-431E-9954-1EF95258C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5415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8459788" y="6597650"/>
            <a:ext cx="6842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E4523FA-BE56-41AC-8057-F89D3ED32DE6}" type="slidenum"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r>
              <a:rPr lang="tr-TR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/40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415379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-ma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SM Sunum M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472" y="4286255"/>
            <a:ext cx="8015286" cy="2000265"/>
          </a:xfrm>
          <a:prstGeom prst="rect">
            <a:avLst/>
          </a:prstGeom>
        </p:spPr>
        <p:txBody>
          <a:bodyPr anchor="ctr"/>
          <a:lstStyle>
            <a:lvl1pPr algn="ctr">
              <a:buFont typeface="Wingdings" pitchFamily="2" charset="2"/>
              <a:buNone/>
              <a:defRPr sz="2400" b="1">
                <a:solidFill>
                  <a:schemeClr val="tx1"/>
                </a:solidFill>
              </a:defRPr>
            </a:lvl1pPr>
            <a:lvl2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000100" y="1071563"/>
            <a:ext cx="7072362" cy="1071562"/>
          </a:xfrm>
        </p:spPr>
        <p:txBody>
          <a:bodyPr anchor="ctr">
            <a:noAutofit/>
          </a:bodyPr>
          <a:lstStyle>
            <a:lvl1pPr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75486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79356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37959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913" y="6383483"/>
            <a:ext cx="1727200" cy="238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1" y="357166"/>
            <a:ext cx="8501123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6248" y="2071678"/>
            <a:ext cx="4500595" cy="3143250"/>
          </a:xfrm>
          <a:prstGeom prst="rect">
            <a:avLst/>
          </a:prstGeom>
        </p:spPr>
        <p:txBody>
          <a:bodyPr/>
          <a:lstStyle>
            <a:lvl1pPr>
              <a:buNone/>
              <a:defRPr sz="2000" b="1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q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tr-TR" dirty="0" smtClean="0"/>
              <a:t> </a:t>
            </a: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57159" y="1571612"/>
            <a:ext cx="3714776" cy="428628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tr-TR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714350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788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29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519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488946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SM Sunum M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27384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8286750" y="6072188"/>
            <a:ext cx="85725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 sz="2000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5720" y="357166"/>
            <a:ext cx="8501122" cy="714380"/>
          </a:xfrm>
          <a:prstGeom prst="rect">
            <a:avLst/>
          </a:prstGeom>
        </p:spPr>
        <p:txBody>
          <a:bodyPr anchor="ctr"/>
          <a:lstStyle>
            <a:lvl1pPr>
              <a:buFont typeface="Wingdings" pitchFamily="2" charset="2"/>
              <a:buNone/>
              <a:defRPr sz="2400" b="1"/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14348" y="6357958"/>
            <a:ext cx="2428892" cy="2857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Font typeface="Wingdings" pitchFamily="2" charset="2"/>
              <a:buNone/>
              <a:defRPr sz="1200" b="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231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60000" y="2160000"/>
            <a:ext cx="8424000" cy="1620000"/>
          </a:xfrm>
        </p:spPr>
        <p:txBody>
          <a:bodyPr/>
          <a:lstStyle>
            <a:lvl1pPr>
              <a:defRPr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60000" y="4176000"/>
            <a:ext cx="8424000" cy="571504"/>
          </a:xfrm>
        </p:spPr>
        <p:txBody>
          <a:bodyPr>
            <a:noAutofit/>
          </a:bodyPr>
          <a:lstStyle>
            <a:lvl1pPr marL="0" indent="0" algn="ctr">
              <a:buNone/>
              <a:defRPr sz="32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13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nn-NO" smtClean="0">
                <a:solidFill>
                  <a:srgbClr val="475A8D"/>
                </a:solidFill>
              </a:rPr>
              <a:t>Ekonomik Araştırmalar ve Değerlendirme Genel Müdürlüğü</a:t>
            </a:r>
            <a:endParaRPr lang="en-US" dirty="0">
              <a:solidFill>
                <a:srgbClr val="475A8D"/>
              </a:solidFill>
            </a:endParaRPr>
          </a:p>
        </p:txBody>
      </p:sp>
      <p:sp>
        <p:nvSpPr>
          <p:cNvPr id="14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srgbClr val="475A8D"/>
                </a:solidFill>
              </a:rPr>
              <a:pPr/>
              <a:t>‹#›</a:t>
            </a:fld>
            <a:endParaRPr lang="en-US" dirty="0">
              <a:solidFill>
                <a:srgbClr val="475A8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8" y="368972"/>
            <a:ext cx="9180512" cy="94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1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000" y="836712"/>
            <a:ext cx="8280000" cy="56072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188640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87825" y="227649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pic>
        <p:nvPicPr>
          <p:cNvPr id="13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53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40213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7325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00200" y="228600"/>
            <a:ext cx="7391400" cy="38433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8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429625" y="6553200"/>
            <a:ext cx="571500" cy="252413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fld id="{D536005B-7879-44A0-B801-86605BB2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7343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srgbClr val="475A8D"/>
                </a:solidFill>
              </a:rPr>
              <a:t>Ekonomik Araştırmalar ve Değerlendirme Genel Müdürlüğü</a:t>
            </a:r>
            <a:endParaRPr lang="tr-TR">
              <a:solidFill>
                <a:srgbClr val="475A8D"/>
              </a:solidFill>
            </a:endParaRPr>
          </a:p>
        </p:txBody>
      </p:sp>
      <p:sp>
        <p:nvSpPr>
          <p:cNvPr id="1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srgbClr val="475A8D"/>
                </a:solidFill>
              </a:rPr>
              <a:pPr/>
              <a:t>‹#›</a:t>
            </a:fld>
            <a:endParaRPr lang="en-US" dirty="0">
              <a:solidFill>
                <a:srgbClr val="475A8D"/>
              </a:solidFill>
            </a:endParaRPr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988840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9459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7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pic>
        <p:nvPicPr>
          <p:cNvPr id="17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7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188640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pic>
        <p:nvPicPr>
          <p:cNvPr id="10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22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4000" y="764704"/>
            <a:ext cx="4041775" cy="82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4D96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51427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pic>
        <p:nvPicPr>
          <p:cNvPr id="19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2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pic>
        <p:nvPicPr>
          <p:cNvPr id="12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89381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" y="0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92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8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5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356" y="144000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pic>
        <p:nvPicPr>
          <p:cNvPr id="10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" y="0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71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6 Grup"/>
          <p:cNvGrpSpPr>
            <a:grpSpLocks/>
          </p:cNvGrpSpPr>
          <p:nvPr/>
        </p:nvGrpSpPr>
        <p:grpSpPr bwMode="auto">
          <a:xfrm>
            <a:off x="252413" y="296736"/>
            <a:ext cx="2339975" cy="286821"/>
            <a:chOff x="285750" y="2714625"/>
            <a:chExt cx="2333625" cy="28733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2714625"/>
              <a:ext cx="23336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00" y="900000"/>
            <a:ext cx="2340000" cy="234000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6050" y="273050"/>
            <a:ext cx="5900750" cy="5853113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2000" y="3384000"/>
            <a:ext cx="2340000" cy="2736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2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2" y="106602"/>
            <a:ext cx="734220" cy="66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468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76800"/>
            <a:ext cx="87630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600200" y="228600"/>
            <a:ext cx="7391400" cy="38433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28600" y="5443538"/>
            <a:ext cx="87630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7999" y="4240360"/>
            <a:ext cx="84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00" y="4240360"/>
            <a:ext cx="159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geçici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6979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092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8229600" cy="5361459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3200"/>
            <a:ext cx="914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5672158" cy="252000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29652" y="6553200"/>
            <a:ext cx="571504" cy="252000"/>
          </a:xfr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fld id="{AC239AC4-D7F6-4D2A-A392-47C624056BC5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144000"/>
            <a:ext cx="9144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Başlık"/>
          <p:cNvSpPr>
            <a:spLocks noGrp="1"/>
          </p:cNvSpPr>
          <p:nvPr>
            <p:ph type="title"/>
          </p:nvPr>
        </p:nvSpPr>
        <p:spPr>
          <a:xfrm>
            <a:off x="2987824" y="144000"/>
            <a:ext cx="6156174" cy="396000"/>
          </a:xfrm>
        </p:spPr>
        <p:txBody>
          <a:bodyPr/>
          <a:lstStyle>
            <a:lvl1pPr algn="r">
              <a:defRPr sz="4000" b="1">
                <a:solidFill>
                  <a:schemeClr val="bg1"/>
                </a:solidFill>
                <a:effectLst>
                  <a:outerShdw blurRad="50800" dist="38100" dir="18900000" algn="bl" rotWithShape="0">
                    <a:srgbClr val="4D968B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pic>
        <p:nvPicPr>
          <p:cNvPr id="11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" y="-1"/>
            <a:ext cx="901841" cy="819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2" y="0"/>
            <a:ext cx="396000" cy="687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2910" y="274638"/>
            <a:ext cx="5429288" cy="5851525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47" y="24"/>
            <a:ext cx="395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 rot="5400000">
            <a:off x="-2039937" y="3532188"/>
            <a:ext cx="4714875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white">
                    <a:lumMod val="85000"/>
                  </a:prstClr>
                </a:solidFill>
              </a:rPr>
              <a:t>Ekonomik Araştırmalar ve Değerlendirme Genel Müdürlüğü</a:t>
            </a:r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125413" y="6303962"/>
            <a:ext cx="40005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6A5C1B-6296-4E06-B571-85D051E89CF6}" type="slidenum">
              <a:rPr lang="tr-TR" smtClean="0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2" name="Picture 2" descr="geçici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68" b="90000" l="9717" r="89879">
                        <a14:backgroundMark x1="19028" y1="16316" x2="19028" y2="16316"/>
                        <a14:backgroundMark x1="20648" y1="5263" x2="20648" y2="5263"/>
                        <a14:backgroundMark x1="81377" y1="14211" x2="81377" y2="14211"/>
                        <a14:backgroundMark x1="96761" y1="15789" x2="96761" y2="15789"/>
                        <a14:backgroundMark x1="75304" y1="3158" x2="75304" y2="3158"/>
                        <a14:backgroundMark x1="78543" y1="97368" x2="78543" y2="97368"/>
                        <a14:backgroundMark x1="82186" y1="81053" x2="82186" y2="81053"/>
                        <a14:backgroundMark x1="94332" y1="77895" x2="94332" y2="77895"/>
                        <a14:backgroundMark x1="23077" y1="95263" x2="23077" y2="95263"/>
                        <a14:backgroundMark x1="17814" y1="83158" x2="17814" y2="83158"/>
                        <a14:backgroundMark x1="2024" y1="73684" x2="2024" y2="7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2812" y="116632"/>
            <a:ext cx="971600" cy="882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6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Grafik eklemek için simgeyi tıklatın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0" y="6237312"/>
            <a:ext cx="9144000" cy="390525"/>
          </a:xfrm>
        </p:spPr>
        <p:txBody>
          <a:bodyPr/>
          <a:lstStyle>
            <a:lvl1pPr>
              <a:defRPr/>
            </a:lvl1pPr>
          </a:lstStyle>
          <a:p>
            <a:fld id="{0D5C9084-128F-428D-B2D4-74E51793A0F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     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5003CC-772E-4B03-A2B5-2E50F7B38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3" r:id="rId1"/>
    <p:sldLayoutId id="2147487324" r:id="rId2"/>
    <p:sldLayoutId id="2147487325" r:id="rId3"/>
    <p:sldLayoutId id="2147487326" r:id="rId4"/>
    <p:sldLayoutId id="2147487327" r:id="rId5"/>
    <p:sldLayoutId id="2147487328" r:id="rId6"/>
    <p:sldLayoutId id="2147487329" r:id="rId7"/>
    <p:sldLayoutId id="2147487330" r:id="rId8"/>
    <p:sldLayoutId id="2147487331" r:id="rId9"/>
    <p:sldLayoutId id="2147487332" r:id="rId10"/>
    <p:sldLayoutId id="2147487333" r:id="rId11"/>
    <p:sldLayoutId id="2147487334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19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9494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9494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A7EB8-56A7-4F5C-8139-64262BF4F6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3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96" r:id="rId1"/>
    <p:sldLayoutId id="2147487497" r:id="rId2"/>
    <p:sldLayoutId id="2147487498" r:id="rId3"/>
    <p:sldLayoutId id="2147487499" r:id="rId4"/>
    <p:sldLayoutId id="2147487500" r:id="rId5"/>
    <p:sldLayoutId id="2147487501" r:id="rId6"/>
    <p:sldLayoutId id="2147487502" r:id="rId7"/>
    <p:sldLayoutId id="2147487503" r:id="rId8"/>
    <p:sldLayoutId id="2147487504" r:id="rId9"/>
    <p:sldLayoutId id="2147487505" r:id="rId10"/>
    <p:sldLayoutId id="2147487506" r:id="rId11"/>
    <p:sldLayoutId id="2147487507" r:id="rId12"/>
    <p:sldLayoutId id="2147487508" r:id="rId13"/>
    <p:sldLayoutId id="2147487509" r:id="rId14"/>
    <p:sldLayoutId id="2147487510" r:id="rId15"/>
    <p:sldLayoutId id="2147487511" r:id="rId16"/>
    <p:sldLayoutId id="2147487512" r:id="rId17"/>
    <p:sldLayoutId id="2147487513" r:id="rId18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9494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Şubat 2016                                                  Ekonomi Bakanlığı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9494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856C1-178F-4A8B-801A-C8C02BE444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0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15" r:id="rId1"/>
    <p:sldLayoutId id="2147487516" r:id="rId2"/>
    <p:sldLayoutId id="2147487517" r:id="rId3"/>
    <p:sldLayoutId id="2147487518" r:id="rId4"/>
    <p:sldLayoutId id="2147487519" r:id="rId5"/>
    <p:sldLayoutId id="2147487520" r:id="rId6"/>
    <p:sldLayoutId id="2147487521" r:id="rId7"/>
    <p:sldLayoutId id="2147487522" r:id="rId8"/>
    <p:sldLayoutId id="2147487523" r:id="rId9"/>
    <p:sldLayoutId id="2147487524" r:id="rId10"/>
    <p:sldLayoutId id="2147487525" r:id="rId11"/>
    <p:sldLayoutId id="2147487526" r:id="rId12"/>
    <p:sldLayoutId id="2147487527" r:id="rId13"/>
    <p:sldLayoutId id="2147487528" r:id="rId14"/>
    <p:sldLayoutId id="2147487529" r:id="rId15"/>
    <p:sldLayoutId id="2147487530" r:id="rId16"/>
    <p:sldLayoutId id="2147487531" r:id="rId17"/>
    <p:sldLayoutId id="2147487532" r:id="rId18"/>
    <p:sldLayoutId id="2147487533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pic>
        <p:nvPicPr>
          <p:cNvPr id="6147" name="Picture 2"/>
          <p:cNvPicPr preferRelativeResize="0">
            <a:picLocks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1828800" y="6553200"/>
            <a:ext cx="5672138" cy="2524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pic>
        <p:nvPicPr>
          <p:cNvPr id="6149" name="Picture 2"/>
          <p:cNvPicPr preferRelativeResize="0">
            <a:picLocks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5 Slayt Numarası Yer Tutucusu"/>
          <p:cNvSpPr>
            <a:spLocks/>
          </p:cNvSpPr>
          <p:nvPr/>
        </p:nvSpPr>
        <p:spPr bwMode="auto">
          <a:xfrm>
            <a:off x="8532813" y="6497638"/>
            <a:ext cx="6111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fld id="{094CEE66-EF89-49F7-B491-F40B232EB764}" type="slidenum">
              <a:rPr lang="en-US" sz="16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tr-TR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15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0645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35" r:id="rId1"/>
    <p:sldLayoutId id="2147487536" r:id="rId2"/>
    <p:sldLayoutId id="2147487537" r:id="rId3"/>
    <p:sldLayoutId id="2147487538" r:id="rId4"/>
    <p:sldLayoutId id="2147487539" r:id="rId5"/>
    <p:sldLayoutId id="2147487540" r:id="rId6"/>
    <p:sldLayoutId id="2147487541" r:id="rId7"/>
    <p:sldLayoutId id="2147487542" r:id="rId8"/>
    <p:sldLayoutId id="2147487543" r:id="rId9"/>
    <p:sldLayoutId id="2147487544" r:id="rId10"/>
    <p:sldLayoutId id="2147487545" r:id="rId11"/>
    <p:sldLayoutId id="2147487546" r:id="rId12"/>
    <p:sldLayoutId id="2147487547" r:id="rId13"/>
    <p:sldLayoutId id="2147487548" r:id="rId14"/>
    <p:sldLayoutId id="2147487549" r:id="rId15"/>
    <p:sldLayoutId id="2147487550" r:id="rId16"/>
    <p:sldLayoutId id="2147487551" r:id="rId17"/>
    <p:sldLayoutId id="2147487552" r:id="rId18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2051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AD3485-B8AB-4218-BA1F-11FE8A194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5" r:id="rId1"/>
    <p:sldLayoutId id="2147487336" r:id="rId2"/>
    <p:sldLayoutId id="2147487337" r:id="rId3"/>
    <p:sldLayoutId id="2147487338" r:id="rId4"/>
    <p:sldLayoutId id="2147487339" r:id="rId5"/>
    <p:sldLayoutId id="2147487340" r:id="rId6"/>
    <p:sldLayoutId id="2147487341" r:id="rId7"/>
    <p:sldLayoutId id="2147487342" r:id="rId8"/>
    <p:sldLayoutId id="2147487343" r:id="rId9"/>
    <p:sldLayoutId id="2147487344" r:id="rId10"/>
    <p:sldLayoutId id="2147487345" r:id="rId11"/>
    <p:sldLayoutId id="2147487346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A15AC0-DA23-429A-9CA3-C56C429A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7" r:id="rId1"/>
    <p:sldLayoutId id="2147487348" r:id="rId2"/>
    <p:sldLayoutId id="2147487349" r:id="rId3"/>
    <p:sldLayoutId id="2147487350" r:id="rId4"/>
    <p:sldLayoutId id="2147487351" r:id="rId5"/>
    <p:sldLayoutId id="2147487352" r:id="rId6"/>
    <p:sldLayoutId id="2147487353" r:id="rId7"/>
    <p:sldLayoutId id="2147487354" r:id="rId8"/>
    <p:sldLayoutId id="2147487355" r:id="rId9"/>
    <p:sldLayoutId id="2147487356" r:id="rId10"/>
    <p:sldLayoutId id="2147487357" r:id="rId11"/>
    <p:sldLayoutId id="2147487358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409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D734F7-6142-496E-A2A2-820A3201A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9" r:id="rId1"/>
    <p:sldLayoutId id="2147487360" r:id="rId2"/>
    <p:sldLayoutId id="2147487361" r:id="rId3"/>
    <p:sldLayoutId id="2147487362" r:id="rId4"/>
    <p:sldLayoutId id="2147487363" r:id="rId5"/>
    <p:sldLayoutId id="2147487364" r:id="rId6"/>
    <p:sldLayoutId id="2147487365" r:id="rId7"/>
    <p:sldLayoutId id="2147487366" r:id="rId8"/>
    <p:sldLayoutId id="2147487367" r:id="rId9"/>
    <p:sldLayoutId id="2147487368" r:id="rId10"/>
    <p:sldLayoutId id="2147487369" r:id="rId11"/>
    <p:sldLayoutId id="2147487370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512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n-NO"/>
              <a:t>Ekonomik Araştırmalar ve Değerlendirme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699B47-1611-4199-B374-33F4460C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1" r:id="rId1"/>
    <p:sldLayoutId id="2147487372" r:id="rId2"/>
    <p:sldLayoutId id="2147487373" r:id="rId3"/>
    <p:sldLayoutId id="2147487374" r:id="rId4"/>
    <p:sldLayoutId id="2147487375" r:id="rId5"/>
    <p:sldLayoutId id="2147487376" r:id="rId6"/>
    <p:sldLayoutId id="2147487377" r:id="rId7"/>
    <p:sldLayoutId id="2147487378" r:id="rId8"/>
    <p:sldLayoutId id="2147487379" r:id="rId9"/>
    <p:sldLayoutId id="2147487380" r:id="rId10"/>
    <p:sldLayoutId id="2147487381" r:id="rId11"/>
    <p:sldLayoutId id="2147487382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9" descr="SSM Sunum M3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3192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96" r:id="rId1"/>
    <p:sldLayoutId id="2147487397" r:id="rId2"/>
    <p:sldLayoutId id="2147487398" r:id="rId3"/>
    <p:sldLayoutId id="2147487399" r:id="rId4"/>
    <p:sldLayoutId id="2147487400" r:id="rId5"/>
    <p:sldLayoutId id="2147487401" r:id="rId6"/>
    <p:sldLayoutId id="2147487402" r:id="rId7"/>
    <p:sldLayoutId id="2147487403" r:id="rId8"/>
    <p:sldLayoutId id="2147487404" r:id="rId9"/>
    <p:sldLayoutId id="2147487405" r:id="rId10"/>
    <p:sldLayoutId id="2147487406" r:id="rId11"/>
    <p:sldLayoutId id="2147487407" r:id="rId12"/>
    <p:sldLayoutId id="2147487408" r:id="rId13"/>
    <p:sldLayoutId id="2147487409" r:id="rId14"/>
    <p:sldLayoutId id="2147487410" r:id="rId15"/>
    <p:sldLayoutId id="2147487411" r:id="rId16"/>
    <p:sldLayoutId id="2147487412" r:id="rId17"/>
    <p:sldLayoutId id="2147487413" r:id="rId18"/>
    <p:sldLayoutId id="2147487414" r:id="rId19"/>
    <p:sldLayoutId id="2147487415" r:id="rId20"/>
    <p:sldLayoutId id="2147487416" r:id="rId21"/>
    <p:sldLayoutId id="2147487417" r:id="rId22"/>
    <p:sldLayoutId id="2147487418" r:id="rId23"/>
    <p:sldLayoutId id="2147487419" r:id="rId24"/>
    <p:sldLayoutId id="2147487420" r:id="rId25"/>
    <p:sldLayoutId id="2147487421" r:id="rId26"/>
    <p:sldLayoutId id="2147487422" r:id="rId27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n-NO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t>Ekonomik Araştırmalar ve Değerlendirme Genel Müdürlüğü</a:t>
            </a:r>
            <a:endParaRPr lang="tr-TR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9546-A832-4068-97AC-F9A81FE3F5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9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24" r:id="rId1"/>
    <p:sldLayoutId id="2147487425" r:id="rId2"/>
    <p:sldLayoutId id="2147487426" r:id="rId3"/>
    <p:sldLayoutId id="2147487427" r:id="rId4"/>
    <p:sldLayoutId id="2147487428" r:id="rId5"/>
    <p:sldLayoutId id="2147487429" r:id="rId6"/>
    <p:sldLayoutId id="2147487430" r:id="rId7"/>
    <p:sldLayoutId id="2147487431" r:id="rId8"/>
    <p:sldLayoutId id="2147487432" r:id="rId9"/>
    <p:sldLayoutId id="2147487433" r:id="rId10"/>
    <p:sldLayoutId id="2147487434" r:id="rId11"/>
    <p:sldLayoutId id="2147487435" r:id="rId1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307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94949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Ekonomi Bakanlığı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59595"/>
                </a:solidFill>
              </a:defRPr>
            </a:lvl1pPr>
          </a:lstStyle>
          <a:p>
            <a:pPr>
              <a:defRPr/>
            </a:pPr>
            <a:fld id="{9BA79E30-9BB9-4718-901E-0762EBC7D5CD}" type="slidenum">
              <a:rPr lang="tr-TR" altLang="tr-TR">
                <a:latin typeface="Calibri" pitchFamily="34" charset="0"/>
                <a:cs typeface="+mn-cs"/>
              </a:rPr>
              <a:pPr>
                <a:defRPr/>
              </a:pPr>
              <a:t>‹#›</a:t>
            </a:fld>
            <a:endParaRPr lang="tr-TR" altLang="tr-TR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58" r:id="rId2"/>
    <p:sldLayoutId id="2147487459" r:id="rId3"/>
    <p:sldLayoutId id="2147487460" r:id="rId4"/>
    <p:sldLayoutId id="2147487461" r:id="rId5"/>
    <p:sldLayoutId id="2147487462" r:id="rId6"/>
    <p:sldLayoutId id="2147487463" r:id="rId7"/>
    <p:sldLayoutId id="2147487464" r:id="rId8"/>
    <p:sldLayoutId id="2147487465" r:id="rId9"/>
    <p:sldLayoutId id="2147487466" r:id="rId10"/>
    <p:sldLayoutId id="2147487467" r:id="rId11"/>
    <p:sldLayoutId id="2147487468" r:id="rId12"/>
    <p:sldLayoutId id="2147487469" r:id="rId13"/>
    <p:sldLayoutId id="2147487470" r:id="rId14"/>
    <p:sldLayoutId id="2147487471" r:id="rId15"/>
    <p:sldLayoutId id="2147487472" r:id="rId16"/>
    <p:sldLayoutId id="2147487473" r:id="rId17"/>
    <p:sldLayoutId id="2147487474" r:id="rId18"/>
    <p:sldLayoutId id="2147487475" r:id="rId19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pic>
        <p:nvPicPr>
          <p:cNvPr id="6147" name="Picture 2"/>
          <p:cNvPicPr preferRelativeResize="0">
            <a:picLocks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1828800" y="6553200"/>
            <a:ext cx="5672138" cy="2524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pic>
        <p:nvPicPr>
          <p:cNvPr id="6149" name="Picture 2"/>
          <p:cNvPicPr preferRelativeResize="0">
            <a:picLocks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eçici logo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71550" cy="88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1" name="5 Slayt Numarası Yer Tutucusu"/>
          <p:cNvSpPr>
            <a:spLocks/>
          </p:cNvSpPr>
          <p:nvPr/>
        </p:nvSpPr>
        <p:spPr bwMode="auto">
          <a:xfrm>
            <a:off x="8532813" y="6497638"/>
            <a:ext cx="611187" cy="3603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fld id="{094CEE66-EF89-49F7-B491-F40B232EB764}" type="slidenum">
              <a:rPr lang="en-US" sz="16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pPr algn="ctr" eaLnBrk="0" hangingPunct="0">
                <a:defRPr/>
              </a:pPr>
              <a:t>‹#›</a:t>
            </a:fld>
            <a:endParaRPr lang="tr-T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4228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77" r:id="rId1"/>
    <p:sldLayoutId id="2147487478" r:id="rId2"/>
    <p:sldLayoutId id="2147487479" r:id="rId3"/>
    <p:sldLayoutId id="2147487480" r:id="rId4"/>
    <p:sldLayoutId id="2147487481" r:id="rId5"/>
    <p:sldLayoutId id="2147487482" r:id="rId6"/>
    <p:sldLayoutId id="2147487483" r:id="rId7"/>
    <p:sldLayoutId id="2147487484" r:id="rId8"/>
    <p:sldLayoutId id="2147487485" r:id="rId9"/>
    <p:sldLayoutId id="2147487486" r:id="rId10"/>
    <p:sldLayoutId id="2147487487" r:id="rId11"/>
    <p:sldLayoutId id="2147487488" r:id="rId12"/>
    <p:sldLayoutId id="2147487489" r:id="rId13"/>
    <p:sldLayoutId id="2147487490" r:id="rId14"/>
    <p:sldLayoutId id="2147487491" r:id="rId15"/>
    <p:sldLayoutId id="2147487492" r:id="rId16"/>
    <p:sldLayoutId id="2147487493" r:id="rId17"/>
    <p:sldLayoutId id="2147487494" r:id="rId18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tif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Başlık 8"/>
          <p:cNvSpPr>
            <a:spLocks noGrp="1"/>
          </p:cNvSpPr>
          <p:nvPr>
            <p:ph type="ctrTitle" idx="4294967295"/>
          </p:nvPr>
        </p:nvSpPr>
        <p:spPr>
          <a:xfrm>
            <a:off x="0" y="2780928"/>
            <a:ext cx="9144000" cy="1398017"/>
          </a:xfrm>
        </p:spPr>
        <p:txBody>
          <a:bodyPr/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YATIRIMLARDA DEVLET YARDIMLARI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4286957"/>
            <a:ext cx="4355976" cy="1122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YATIRIM TEŞVİK SİSTEMİ</a:t>
            </a:r>
            <a:endParaRPr lang="tr-TR" sz="2800" b="1" dirty="0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88024" y="4286956"/>
            <a:ext cx="4355976" cy="1122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prstClr val="white"/>
                </a:solidFill>
              </a:rPr>
              <a:t>PROJE BAZLI DESTEK SİSTEMİ</a:t>
            </a:r>
            <a:endParaRPr lang="tr-T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9" name="Başlık 2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885112" cy="395287"/>
          </a:xfrm>
        </p:spPr>
        <p:txBody>
          <a:bodyPr/>
          <a:lstStyle/>
          <a:p>
            <a:r>
              <a:rPr lang="tr-TR" sz="3200" dirty="0" smtClean="0"/>
              <a:t>Destek Unsurları</a:t>
            </a:r>
            <a:endParaRPr lang="tr-TR" sz="3200" dirty="0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2859387140"/>
              </p:ext>
            </p:extLst>
          </p:nvPr>
        </p:nvGraphicFramePr>
        <p:xfrm>
          <a:off x="179512" y="83671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8693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144000"/>
            <a:ext cx="7884366" cy="396000"/>
          </a:xfrm>
        </p:spPr>
        <p:txBody>
          <a:bodyPr/>
          <a:lstStyle/>
          <a:p>
            <a:r>
              <a:rPr lang="tr-TR" sz="3200" dirty="0" smtClean="0"/>
              <a:t>Müracaat</a:t>
            </a:r>
            <a:endParaRPr lang="tr-TR" sz="32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8" name="Yuvarlatılmış Dikdörtgen 11"/>
          <p:cNvSpPr/>
          <p:nvPr/>
        </p:nvSpPr>
        <p:spPr>
          <a:xfrm>
            <a:off x="307743" y="908720"/>
            <a:ext cx="8485369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Müracaatların Alınması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9 Diyagram"/>
          <p:cNvGraphicFramePr/>
          <p:nvPr>
            <p:extLst>
              <p:ext uri="{D42A27DB-BD31-4B8C-83A1-F6EECF244321}">
                <p14:modId xmlns:p14="http://schemas.microsoft.com/office/powerpoint/2010/main" val="3307628217"/>
              </p:ext>
            </p:extLst>
          </p:nvPr>
        </p:nvGraphicFramePr>
        <p:xfrm>
          <a:off x="179512" y="1556792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4298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144000"/>
            <a:ext cx="7884366" cy="396000"/>
          </a:xfrm>
        </p:spPr>
        <p:txBody>
          <a:bodyPr/>
          <a:lstStyle/>
          <a:p>
            <a:r>
              <a:rPr lang="tr-TR" sz="3200" dirty="0" smtClean="0"/>
              <a:t>Değerlendirme Süreci</a:t>
            </a:r>
            <a:endParaRPr lang="tr-TR" sz="32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graphicFrame>
        <p:nvGraphicFramePr>
          <p:cNvPr id="9" name="8 Diyagram"/>
          <p:cNvGraphicFramePr/>
          <p:nvPr>
            <p:extLst>
              <p:ext uri="{D42A27DB-BD31-4B8C-83A1-F6EECF244321}">
                <p14:modId xmlns:p14="http://schemas.microsoft.com/office/powerpoint/2010/main" val="3004048764"/>
              </p:ext>
            </p:extLst>
          </p:nvPr>
        </p:nvGraphicFramePr>
        <p:xfrm>
          <a:off x="107504" y="908720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1945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144000"/>
            <a:ext cx="7884366" cy="396000"/>
          </a:xfrm>
        </p:spPr>
        <p:txBody>
          <a:bodyPr/>
          <a:lstStyle/>
          <a:p>
            <a:r>
              <a:rPr lang="tr-TR" sz="3200" dirty="0" smtClean="0"/>
              <a:t>Muhtemel Yatırım Konuları </a:t>
            </a:r>
            <a:endParaRPr lang="tr-TR" sz="32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8" name="İçerik Yer Tutucusu 1"/>
          <p:cNvSpPr txBox="1">
            <a:spLocks/>
          </p:cNvSpPr>
          <p:nvPr/>
        </p:nvSpPr>
        <p:spPr>
          <a:xfrm>
            <a:off x="2008312" y="1137774"/>
            <a:ext cx="5660032" cy="564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algn="just">
              <a:spcAft>
                <a:spcPts val="0"/>
              </a:spcAft>
              <a:buClr>
                <a:srgbClr val="33CCCC"/>
              </a:buClr>
            </a:pPr>
            <a:r>
              <a:rPr lang="tr-TR" sz="2200" kern="0" dirty="0" smtClean="0">
                <a:solidFill>
                  <a:schemeClr val="tx1">
                    <a:lumMod val="50000"/>
                  </a:schemeClr>
                </a:solidFill>
              </a:rPr>
              <a:t>Yenilenebilir enerji üretim teknolojileri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2075"/>
            <a:ext cx="1828800" cy="121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2500"/>
            <a:ext cx="1828800" cy="12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ikdörtgen 13"/>
          <p:cNvSpPr/>
          <p:nvPr/>
        </p:nvSpPr>
        <p:spPr>
          <a:xfrm>
            <a:off x="2008312" y="1786870"/>
            <a:ext cx="61876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Clr>
                <a:srgbClr val="33CCCC"/>
              </a:buClr>
              <a:buSzPct val="75000"/>
              <a:buFont typeface="Wingdings" pitchFamily="2" charset="2"/>
              <a:buChar char="n"/>
            </a:pP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Cevhere dayalı entegre metalürji tesisleri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2011441" y="241408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spcAft>
                <a:spcPts val="0"/>
              </a:spcAft>
              <a:buClr>
                <a:srgbClr val="33CCCC"/>
              </a:buClr>
              <a:buSzPct val="75000"/>
              <a:buFont typeface="Wingdings" pitchFamily="2" charset="2"/>
              <a:buChar char="n"/>
            </a:pP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Petrokimya </a:t>
            </a:r>
          </a:p>
        </p:txBody>
      </p:sp>
      <p:pic>
        <p:nvPicPr>
          <p:cNvPr id="16" name="Resim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16256"/>
            <a:ext cx="1828800" cy="12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Dikdörtgen 16"/>
          <p:cNvSpPr/>
          <p:nvPr/>
        </p:nvSpPr>
        <p:spPr>
          <a:xfrm>
            <a:off x="2007609" y="3115226"/>
            <a:ext cx="6084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spcAft>
                <a:spcPts val="0"/>
              </a:spcAft>
              <a:buClr>
                <a:srgbClr val="33CCCC"/>
              </a:buClr>
              <a:buSzPct val="75000"/>
              <a:buFont typeface="Wingdings" pitchFamily="2" charset="2"/>
              <a:buChar char="n"/>
            </a:pP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Sağlık teknolojileri (Tıbbi cihaz, ilaç </a:t>
            </a:r>
            <a:r>
              <a:rPr lang="tr-TR" sz="2200" kern="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v.b</a:t>
            </a: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.) </a:t>
            </a:r>
          </a:p>
        </p:txBody>
      </p:sp>
      <p:pic>
        <p:nvPicPr>
          <p:cNvPr id="18" name="Resim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573016"/>
            <a:ext cx="1828800" cy="12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Dikdörtgen 18"/>
          <p:cNvSpPr/>
          <p:nvPr/>
        </p:nvSpPr>
        <p:spPr>
          <a:xfrm>
            <a:off x="2003935" y="3862535"/>
            <a:ext cx="457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spcAft>
                <a:spcPts val="0"/>
              </a:spcAft>
              <a:buClr>
                <a:srgbClr val="33CCCC"/>
              </a:buClr>
              <a:buSzPct val="75000"/>
              <a:buFont typeface="Wingdings" pitchFamily="2" charset="2"/>
              <a:buChar char="n"/>
            </a:pP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Ulaştırma teknolojileri </a:t>
            </a:r>
          </a:p>
        </p:txBody>
      </p:sp>
      <p:pic>
        <p:nvPicPr>
          <p:cNvPr id="20" name="Resim 19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1828800" cy="12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Dikdörtgen 20"/>
          <p:cNvSpPr/>
          <p:nvPr/>
        </p:nvSpPr>
        <p:spPr>
          <a:xfrm>
            <a:off x="1961310" y="4552789"/>
            <a:ext cx="5110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spcAft>
                <a:spcPts val="0"/>
              </a:spcAft>
              <a:buClr>
                <a:srgbClr val="33CCCC"/>
              </a:buClr>
              <a:buSzPct val="75000"/>
              <a:buFont typeface="Wingdings" pitchFamily="2" charset="2"/>
              <a:buChar char="n"/>
            </a:pP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Savunma </a:t>
            </a:r>
            <a:r>
              <a:rPr lang="tr-TR" sz="22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sistemleri, uzay ve havacılık </a:t>
            </a:r>
            <a:r>
              <a:rPr lang="tr-TR" sz="2200" kern="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teknolojileri </a:t>
            </a:r>
          </a:p>
        </p:txBody>
      </p:sp>
      <p:pic>
        <p:nvPicPr>
          <p:cNvPr id="22" name="Resim 2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5" y="5337948"/>
            <a:ext cx="1828800" cy="12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Dikdörtgen 22"/>
          <p:cNvSpPr/>
          <p:nvPr/>
        </p:nvSpPr>
        <p:spPr>
          <a:xfrm>
            <a:off x="1981679" y="5467337"/>
            <a:ext cx="5110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spcAft>
                <a:spcPts val="0"/>
              </a:spcAft>
              <a:buClr>
                <a:srgbClr val="33CCCC"/>
              </a:buClr>
              <a:buSzPct val="75000"/>
              <a:buFont typeface="Wingdings" pitchFamily="2" charset="2"/>
              <a:buChar char="n"/>
            </a:pPr>
            <a:r>
              <a:rPr lang="tr-TR" sz="22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Biyoteknoloji</a:t>
            </a:r>
            <a:r>
              <a:rPr lang="tr-TR" sz="22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tr-TR" sz="2200" kern="0" dirty="0" err="1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nanoteknoloji</a:t>
            </a:r>
            <a:r>
              <a:rPr lang="tr-TR" sz="2200" kern="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bilişim ve haberleşme teknolojileri, vb. </a:t>
            </a:r>
            <a:endParaRPr lang="tr-TR" sz="2200" kern="0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9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" y="5832662"/>
            <a:ext cx="914270" cy="9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86" y="5834624"/>
            <a:ext cx="933450" cy="9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26101"/>
            <a:ext cx="933450" cy="9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26101"/>
            <a:ext cx="1010171" cy="9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55039"/>
            <a:ext cx="875909" cy="88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32" y="5877272"/>
            <a:ext cx="939844" cy="9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0262"/>
            <a:ext cx="92705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32662"/>
            <a:ext cx="927057" cy="9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7" y="320165"/>
            <a:ext cx="2756350" cy="27563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94" y="-4492"/>
            <a:ext cx="2444733" cy="183329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035" y="3581406"/>
            <a:ext cx="91285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tr-TR" sz="4400" b="1" dirty="0" smtClean="0">
                <a:solidFill>
                  <a:srgbClr val="494949">
                    <a:lumMod val="50000"/>
                  </a:srgbClr>
                </a:solidFill>
                <a:latin typeface="Calibri" pitchFamily="34" charset="0"/>
                <a:cs typeface="+mn-cs"/>
              </a:rPr>
              <a:t>ARZ OLUNUR</a:t>
            </a:r>
          </a:p>
          <a:p>
            <a:pPr algn="ctr" eaLnBrk="0" hangingPunct="0"/>
            <a:endParaRPr lang="tr-TR" sz="2400" b="1" dirty="0" smtClean="0">
              <a:solidFill>
                <a:srgbClr val="494949">
                  <a:lumMod val="50000"/>
                </a:srgb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3035" y="544522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>
                <a:hlinkClick r:id="" action="ppaction://noaction"/>
              </a:rPr>
              <a:t>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095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yagram"/>
          <p:cNvGraphicFramePr/>
          <p:nvPr>
            <p:extLst>
              <p:ext uri="{D42A27DB-BD31-4B8C-83A1-F6EECF244321}">
                <p14:modId xmlns:p14="http://schemas.microsoft.com/office/powerpoint/2010/main" val="2610830546"/>
              </p:ext>
            </p:extLst>
          </p:nvPr>
        </p:nvGraphicFramePr>
        <p:xfrm>
          <a:off x="179512" y="908720"/>
          <a:ext cx="8784976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ltbilgi Yer Tutucusu 1"/>
          <p:cNvSpPr txBox="1">
            <a:spLocks noGrp="1"/>
          </p:cNvSpPr>
          <p:nvPr/>
        </p:nvSpPr>
        <p:spPr bwMode="auto">
          <a:xfrm>
            <a:off x="1828800" y="6553200"/>
            <a:ext cx="56721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500" b="1" dirty="0" smtClean="0">
                <a:solidFill>
                  <a:srgbClr val="D9D9D9"/>
                </a:solidFill>
              </a:rPr>
              <a:t>Ekonomi Bakanlığı</a:t>
            </a:r>
            <a:endParaRPr kumimoji="0" lang="tr-TR" sz="1500" b="1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4 Metin kutusu"/>
          <p:cNvSpPr txBox="1"/>
          <p:nvPr/>
        </p:nvSpPr>
        <p:spPr>
          <a:xfrm>
            <a:off x="3805577" y="188640"/>
            <a:ext cx="530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Yatırım Teşvik Sistemi (2012/3305)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5"/>
          <p:cNvSpPr txBox="1">
            <a:spLocks/>
          </p:cNvSpPr>
          <p:nvPr/>
        </p:nvSpPr>
        <p:spPr bwMode="auto">
          <a:xfrm>
            <a:off x="2339750" y="188640"/>
            <a:ext cx="66967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3200" b="1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tr-TR" sz="2800" dirty="0" smtClean="0">
                <a:solidFill>
                  <a:srgbClr val="FFFFFF"/>
                </a:solidFill>
                <a:latin typeface="Calibri"/>
              </a:rPr>
              <a:t>Destek Unsurları</a:t>
            </a:r>
            <a:endParaRPr lang="tr-TR" sz="28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4 Diyagram"/>
          <p:cNvGraphicFramePr/>
          <p:nvPr>
            <p:extLst/>
          </p:nvPr>
        </p:nvGraphicFramePr>
        <p:xfrm>
          <a:off x="112940" y="908720"/>
          <a:ext cx="8785101" cy="505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ltbilgi Yer Tutucusu 1"/>
          <p:cNvSpPr txBox="1">
            <a:spLocks noGrp="1"/>
          </p:cNvSpPr>
          <p:nvPr/>
        </p:nvSpPr>
        <p:spPr bwMode="auto">
          <a:xfrm>
            <a:off x="1828800" y="6553200"/>
            <a:ext cx="56721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1500" b="1" dirty="0">
                <a:solidFill>
                  <a:srgbClr val="D9D9D9"/>
                </a:solidFill>
              </a:rPr>
              <a:t>Teşvik Uygulama ve Yabancı Sermaye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489697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943241" y="38408"/>
            <a:ext cx="8064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lang="tr-T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Yatırım Teşvik Sistemi (2012/3305)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80653" y="952864"/>
            <a:ext cx="8820472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2673"/>
              </a:buClr>
              <a:buSzPct val="100000"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Yatırım teşvik politikalarımız kapsamında son dönemde; 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2673"/>
              </a:buClr>
              <a:buSzPct val="100000"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nalmete\Desktop\prezi resimleri\TIM_logoclaim_TG_cmyk - Kopy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3"/>
            <a:ext cx="1728192" cy="5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DB011-4D4A-46DF-B710-8B6D33479BA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1054357051"/>
              </p:ext>
            </p:extLst>
          </p:nvPr>
        </p:nvGraphicFramePr>
        <p:xfrm>
          <a:off x="579695" y="1705022"/>
          <a:ext cx="8421430" cy="412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8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35892" y="6483965"/>
            <a:ext cx="8064500" cy="30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 </a:t>
            </a:r>
            <a:r>
              <a:rPr lang="tr-TR" dirty="0" smtClean="0"/>
              <a:t>             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                     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 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T.C. Ekonomi Bakanlığı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22487" y="5896776"/>
            <a:ext cx="7992888" cy="584775"/>
          </a:xfrm>
          <a:prstGeom prst="rect">
            <a:avLst/>
          </a:prstGeom>
          <a:solidFill>
            <a:srgbClr val="6ACAD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 Proje Bazlı Teşvik Sistemi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36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8" name="Yuvarlatılmış Dikdörtgen 11"/>
          <p:cNvSpPr/>
          <p:nvPr/>
        </p:nvSpPr>
        <p:spPr>
          <a:xfrm>
            <a:off x="307743" y="908720"/>
            <a:ext cx="8485369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Mevzuat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İçerik Yer Tutucusu 1"/>
          <p:cNvSpPr>
            <a:spLocks noGrp="1"/>
          </p:cNvSpPr>
          <p:nvPr>
            <p:ph idx="1"/>
          </p:nvPr>
        </p:nvSpPr>
        <p:spPr>
          <a:xfrm>
            <a:off x="237417" y="1914141"/>
            <a:ext cx="8626020" cy="497781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6745 sayılı </a:t>
            </a:r>
            <a:r>
              <a:rPr lang="tr-TR" sz="2400" b="1" dirty="0" smtClean="0">
                <a:solidFill>
                  <a:srgbClr val="C00000"/>
                </a:solidFill>
              </a:rPr>
              <a:t>Yatırımların Proje Bazında Desteklenmesi ile Bazı Kanun ve Kanun Hükmünde </a:t>
            </a:r>
            <a:r>
              <a:rPr lang="tr-TR" sz="2400" b="1" dirty="0">
                <a:solidFill>
                  <a:srgbClr val="C00000"/>
                </a:solidFill>
              </a:rPr>
              <a:t>K</a:t>
            </a:r>
            <a:r>
              <a:rPr lang="tr-TR" sz="2400" b="1" dirty="0" smtClean="0">
                <a:solidFill>
                  <a:srgbClr val="C00000"/>
                </a:solidFill>
              </a:rPr>
              <a:t>ararnamelerde </a:t>
            </a:r>
            <a:r>
              <a:rPr lang="tr-TR" sz="2400" b="1" dirty="0">
                <a:solidFill>
                  <a:srgbClr val="C00000"/>
                </a:solidFill>
              </a:rPr>
              <a:t>D</a:t>
            </a:r>
            <a:r>
              <a:rPr lang="tr-TR" sz="2400" b="1" dirty="0" smtClean="0">
                <a:solidFill>
                  <a:srgbClr val="C00000"/>
                </a:solidFill>
              </a:rPr>
              <a:t>eğişiklik </a:t>
            </a:r>
            <a:r>
              <a:rPr lang="tr-TR" sz="2400" b="1" dirty="0">
                <a:solidFill>
                  <a:srgbClr val="C00000"/>
                </a:solidFill>
              </a:rPr>
              <a:t>Y</a:t>
            </a:r>
            <a:r>
              <a:rPr lang="tr-TR" sz="2400" b="1" dirty="0" smtClean="0">
                <a:solidFill>
                  <a:srgbClr val="C00000"/>
                </a:solidFill>
              </a:rPr>
              <a:t>apılmasına </a:t>
            </a:r>
            <a:r>
              <a:rPr lang="tr-TR" sz="2400" b="1" dirty="0">
                <a:solidFill>
                  <a:srgbClr val="C00000"/>
                </a:solidFill>
              </a:rPr>
              <a:t>D</a:t>
            </a:r>
            <a:r>
              <a:rPr lang="tr-TR" sz="2400" b="1" dirty="0" smtClean="0">
                <a:solidFill>
                  <a:srgbClr val="C00000"/>
                </a:solidFill>
              </a:rPr>
              <a:t>air Kanun </a:t>
            </a:r>
            <a:r>
              <a:rPr lang="tr-TR" sz="2400" b="1" dirty="0">
                <a:solidFill>
                  <a:schemeClr val="tx1"/>
                </a:solidFill>
              </a:rPr>
              <a:t>(</a:t>
            </a: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7 Eylül 2016)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None/>
            </a:pPr>
            <a:endParaRPr lang="tr-TR" sz="2400" i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tx1"/>
                </a:solidFill>
              </a:rPr>
              <a:t>2016/9495 sayılı </a:t>
            </a:r>
            <a:r>
              <a:rPr lang="tr-TR" sz="2400" b="1" dirty="0" smtClean="0">
                <a:solidFill>
                  <a:srgbClr val="C00000"/>
                </a:solidFill>
              </a:rPr>
              <a:t>Yatırımlara </a:t>
            </a:r>
            <a:r>
              <a:rPr lang="tr-TR" sz="2400" b="1" dirty="0">
                <a:solidFill>
                  <a:srgbClr val="C00000"/>
                </a:solidFill>
              </a:rPr>
              <a:t>Proje Bazlı Devlet Yardımı Verilmesine İlişkin </a:t>
            </a:r>
            <a:r>
              <a:rPr lang="tr-TR" sz="2400" b="1" dirty="0" smtClean="0">
                <a:solidFill>
                  <a:srgbClr val="C00000"/>
                </a:solidFill>
              </a:rPr>
              <a:t>Karar</a:t>
            </a: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 (26 Kasım 2016)</a:t>
            </a:r>
            <a:endParaRPr lang="tr-TR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Başlık 2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885112" cy="395287"/>
          </a:xfrm>
        </p:spPr>
        <p:txBody>
          <a:bodyPr/>
          <a:lstStyle/>
          <a:p>
            <a:r>
              <a:rPr lang="tr-TR" sz="3200" dirty="0" smtClean="0"/>
              <a:t>Yasal Dayanak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39282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35616" y="1448140"/>
            <a:ext cx="8429622" cy="540986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Ülkemizin mevcut durumda veya </a:t>
            </a:r>
            <a:r>
              <a:rPr lang="tr-TR" sz="2400" dirty="0">
                <a:solidFill>
                  <a:schemeClr val="tx1">
                    <a:lumMod val="50000"/>
                  </a:schemeClr>
                </a:solidFill>
              </a:rPr>
              <a:t>gelecekte ortaya çıkabilecek </a:t>
            </a: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kritik ihtiyaçlarını karşılayacak,</a:t>
            </a:r>
            <a:endParaRPr lang="tr-T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Arz güvenliğini sağlayacak,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Dışa bağımlılığı azaltacak,</a:t>
            </a:r>
            <a:endParaRPr lang="tr-TR" sz="2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eknolojik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dönüşüm</a:t>
            </a: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e katkı sağlayacak,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2400" dirty="0" smtClean="0">
                <a:solidFill>
                  <a:schemeClr val="tx1">
                    <a:lumMod val="50000"/>
                  </a:schemeClr>
                </a:solidFill>
              </a:rPr>
              <a:t>Yenilikçi, Ar-Ge yoğun ve katma değeri yüksek </a:t>
            </a:r>
            <a:r>
              <a:rPr lang="tr-TR" sz="2400" b="1" i="1" u="sng" dirty="0" smtClean="0">
                <a:solidFill>
                  <a:srgbClr val="C00000"/>
                </a:solidFill>
              </a:rPr>
              <a:t>100 milyon doların üzerindeki yatırım </a:t>
            </a:r>
            <a:r>
              <a:rPr lang="tr-TR" sz="2400" b="1" i="1" u="sng" dirty="0">
                <a:solidFill>
                  <a:srgbClr val="C00000"/>
                </a:solidFill>
              </a:rPr>
              <a:t>projelerinin </a:t>
            </a:r>
            <a:r>
              <a:rPr lang="tr-TR" sz="2400" b="1" i="1" u="sng" dirty="0" smtClean="0">
                <a:solidFill>
                  <a:srgbClr val="C00000"/>
                </a:solidFill>
              </a:rPr>
              <a:t>proje bazlı olarak özel </a:t>
            </a:r>
            <a:r>
              <a:rPr lang="tr-TR" sz="2400" b="1" i="1" u="sng" dirty="0">
                <a:solidFill>
                  <a:srgbClr val="C00000"/>
                </a:solidFill>
              </a:rPr>
              <a:t>destek </a:t>
            </a:r>
            <a:r>
              <a:rPr lang="tr-TR" sz="2400" b="1" i="1" u="sng" dirty="0" smtClean="0">
                <a:solidFill>
                  <a:srgbClr val="C00000"/>
                </a:solidFill>
              </a:rPr>
              <a:t>mekanizması ile </a:t>
            </a:r>
            <a:r>
              <a:rPr lang="tr-TR" sz="2400" dirty="0">
                <a:solidFill>
                  <a:schemeClr val="tx1">
                    <a:lumMod val="50000"/>
                  </a:schemeClr>
                </a:solidFill>
              </a:rPr>
              <a:t>desteklenmesidir.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8" name="Yuvarlatılmış Dikdörtgen 11"/>
          <p:cNvSpPr/>
          <p:nvPr/>
        </p:nvSpPr>
        <p:spPr>
          <a:xfrm>
            <a:off x="307743" y="908720"/>
            <a:ext cx="8485369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 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aşlık 2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885112" cy="395287"/>
          </a:xfrm>
        </p:spPr>
        <p:txBody>
          <a:bodyPr/>
          <a:lstStyle/>
          <a:p>
            <a:r>
              <a:rPr lang="tr-TR" sz="3200" dirty="0" smtClean="0"/>
              <a:t>Amaç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28092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144000"/>
            <a:ext cx="7884366" cy="396000"/>
          </a:xfrm>
        </p:spPr>
        <p:txBody>
          <a:bodyPr/>
          <a:lstStyle/>
          <a:p>
            <a:r>
              <a:rPr lang="tr-TR" sz="3200" dirty="0" smtClean="0"/>
              <a:t>Destek Unsurları</a:t>
            </a:r>
            <a:endParaRPr lang="tr-TR" sz="32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graphicFrame>
        <p:nvGraphicFramePr>
          <p:cNvPr id="9" name="4 Diyagram"/>
          <p:cNvGraphicFramePr/>
          <p:nvPr>
            <p:extLst>
              <p:ext uri="{D42A27DB-BD31-4B8C-83A1-F6EECF244321}">
                <p14:modId xmlns:p14="http://schemas.microsoft.com/office/powerpoint/2010/main" val="1223791842"/>
              </p:ext>
            </p:extLst>
          </p:nvPr>
        </p:nvGraphicFramePr>
        <p:xfrm>
          <a:off x="107504" y="860844"/>
          <a:ext cx="8893621" cy="55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8857109" y="463890"/>
            <a:ext cx="2880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dirty="0" smtClean="0">
                <a:solidFill>
                  <a:schemeClr val="bg1"/>
                </a:solidFill>
                <a:hlinkClick r:id="" action="ppaction://noaction"/>
              </a:rPr>
              <a:t>*</a:t>
            </a:r>
            <a:endParaRPr lang="tr-TR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55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9" name="Başlık 2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885112" cy="395287"/>
          </a:xfrm>
        </p:spPr>
        <p:txBody>
          <a:bodyPr/>
          <a:lstStyle/>
          <a:p>
            <a:r>
              <a:rPr lang="tr-TR" sz="3200" dirty="0" smtClean="0"/>
              <a:t>Destek Unsurları</a:t>
            </a:r>
            <a:endParaRPr lang="tr-TR" sz="3200" dirty="0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1179658123"/>
              </p:ext>
            </p:extLst>
          </p:nvPr>
        </p:nvGraphicFramePr>
        <p:xfrm>
          <a:off x="179512" y="83671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8693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3160B2-321A-4F25-9DFA-7B5A03CDF7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Altbilgi Yer Tutucusu 6"/>
          <p:cNvSpPr>
            <a:spLocks noGrp="1"/>
          </p:cNvSpPr>
          <p:nvPr>
            <p:ph type="ftr" sz="quarter" idx="10"/>
          </p:nvPr>
        </p:nvSpPr>
        <p:spPr>
          <a:xfrm>
            <a:off x="1828800" y="6553200"/>
            <a:ext cx="5672138" cy="252413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effectLst/>
              </a:rPr>
              <a:t>EKONOMİ BAKANLIĞI</a:t>
            </a:r>
            <a:endParaRPr lang="tr-TR" b="1" dirty="0">
              <a:effectLst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292"/>
            <a:ext cx="1882010" cy="576064"/>
          </a:xfrm>
          <a:prstGeom prst="rect">
            <a:avLst/>
          </a:prstGeom>
        </p:spPr>
      </p:pic>
      <p:sp>
        <p:nvSpPr>
          <p:cNvPr id="9" name="Başlık 2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885112" cy="395287"/>
          </a:xfrm>
        </p:spPr>
        <p:txBody>
          <a:bodyPr/>
          <a:lstStyle/>
          <a:p>
            <a:r>
              <a:rPr lang="tr-TR" sz="3200" dirty="0" smtClean="0"/>
              <a:t>Destek Unsurları</a:t>
            </a:r>
            <a:endParaRPr lang="tr-TR" sz="3200" dirty="0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2613906020"/>
              </p:ext>
            </p:extLst>
          </p:nvPr>
        </p:nvGraphicFramePr>
        <p:xfrm>
          <a:off x="179512" y="836712"/>
          <a:ext cx="9000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8693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son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ema1EAD">
  <a:themeElements>
    <a:clrScheme name="Mustafa">
      <a:dk1>
        <a:srgbClr val="494949"/>
      </a:dk1>
      <a:lt1>
        <a:sysClr val="window" lastClr="FFFFFF"/>
      </a:lt1>
      <a:dk2>
        <a:srgbClr val="6D6D6D"/>
      </a:dk2>
      <a:lt2>
        <a:srgbClr val="E7DEC9"/>
      </a:lt2>
      <a:accent1>
        <a:srgbClr val="4D968B"/>
      </a:accent1>
      <a:accent2>
        <a:srgbClr val="FED46B"/>
      </a:accent2>
      <a:accent3>
        <a:srgbClr val="C00000"/>
      </a:accent3>
      <a:accent4>
        <a:srgbClr val="B9D679"/>
      </a:accent4>
      <a:accent5>
        <a:srgbClr val="964305"/>
      </a:accent5>
      <a:accent6>
        <a:srgbClr val="8898C3"/>
      </a:accent6>
      <a:hlink>
        <a:srgbClr val="66A53B"/>
      </a:hlink>
      <a:folHlink>
        <a:srgbClr val="7F670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ema1EAD">
  <a:themeElements>
    <a:clrScheme name="Mustafa">
      <a:dk1>
        <a:srgbClr val="494949"/>
      </a:dk1>
      <a:lt1>
        <a:sysClr val="window" lastClr="FFFFFF"/>
      </a:lt1>
      <a:dk2>
        <a:srgbClr val="6D6D6D"/>
      </a:dk2>
      <a:lt2>
        <a:srgbClr val="E7DEC9"/>
      </a:lt2>
      <a:accent1>
        <a:srgbClr val="4D968B"/>
      </a:accent1>
      <a:accent2>
        <a:srgbClr val="FED46B"/>
      </a:accent2>
      <a:accent3>
        <a:srgbClr val="C00000"/>
      </a:accent3>
      <a:accent4>
        <a:srgbClr val="B9D679"/>
      </a:accent4>
      <a:accent5>
        <a:srgbClr val="964305"/>
      </a:accent5>
      <a:accent6>
        <a:srgbClr val="8898C3"/>
      </a:accent6>
      <a:hlink>
        <a:srgbClr val="66A53B"/>
      </a:hlink>
      <a:folHlink>
        <a:srgbClr val="7F670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1son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1son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1son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1son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Custom Design">
  <a:themeElements>
    <a:clrScheme name="10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TM Tema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1EAD">
  <a:themeElements>
    <a:clrScheme name="Mustafa">
      <a:dk1>
        <a:srgbClr val="494949"/>
      </a:dk1>
      <a:lt1>
        <a:sysClr val="window" lastClr="FFFFFF"/>
      </a:lt1>
      <a:dk2>
        <a:srgbClr val="6D6D6D"/>
      </a:dk2>
      <a:lt2>
        <a:srgbClr val="E7DEC9"/>
      </a:lt2>
      <a:accent1>
        <a:srgbClr val="4D968B"/>
      </a:accent1>
      <a:accent2>
        <a:srgbClr val="FED46B"/>
      </a:accent2>
      <a:accent3>
        <a:srgbClr val="C00000"/>
      </a:accent3>
      <a:accent4>
        <a:srgbClr val="B9D679"/>
      </a:accent4>
      <a:accent5>
        <a:srgbClr val="964305"/>
      </a:accent5>
      <a:accent6>
        <a:srgbClr val="8898C3"/>
      </a:accent6>
      <a:hlink>
        <a:srgbClr val="66A53B"/>
      </a:hlink>
      <a:folHlink>
        <a:srgbClr val="7F670E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31815</TotalTime>
  <Words>728</Words>
  <Application>Microsoft Office PowerPoint</Application>
  <PresentationFormat>Ekran Gösterisi (4:3)</PresentationFormat>
  <Paragraphs>147</Paragraphs>
  <Slides>14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12</vt:i4>
      </vt:variant>
      <vt:variant>
        <vt:lpstr>Slayt Başlıkları</vt:lpstr>
      </vt:variant>
      <vt:variant>
        <vt:i4>14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Tema1son</vt:lpstr>
      <vt:lpstr>1_Tema1son</vt:lpstr>
      <vt:lpstr>2_Tema1son</vt:lpstr>
      <vt:lpstr>3_Tema1son</vt:lpstr>
      <vt:lpstr>4_Tema1son</vt:lpstr>
      <vt:lpstr>10_Custom Design</vt:lpstr>
      <vt:lpstr>1_DTM Tema</vt:lpstr>
      <vt:lpstr>9_Tema1EAD</vt:lpstr>
      <vt:lpstr>3_Default Design</vt:lpstr>
      <vt:lpstr>10_Tema1EAD</vt:lpstr>
      <vt:lpstr>11_Tema1EAD</vt:lpstr>
      <vt:lpstr>4_Default Design</vt:lpstr>
      <vt:lpstr>YATIRIMLARDA DEVLET YARDIMLARI</vt:lpstr>
      <vt:lpstr>PowerPoint Sunusu</vt:lpstr>
      <vt:lpstr>PowerPoint Sunusu</vt:lpstr>
      <vt:lpstr>PowerPoint Sunusu</vt:lpstr>
      <vt:lpstr>Yasal Dayanak</vt:lpstr>
      <vt:lpstr>Amaç</vt:lpstr>
      <vt:lpstr>Destek Unsurları</vt:lpstr>
      <vt:lpstr>Destek Unsurları</vt:lpstr>
      <vt:lpstr>Destek Unsurları</vt:lpstr>
      <vt:lpstr>Destek Unsurları</vt:lpstr>
      <vt:lpstr>Müracaat</vt:lpstr>
      <vt:lpstr>Değerlendirme Süreci</vt:lpstr>
      <vt:lpstr>Muhtemel Yatırım Konuları </vt:lpstr>
      <vt:lpstr>PowerPoint Sunusu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Girdi Tedarik Stratejisi</dc:title>
  <dc:creator>kizilarslano</dc:creator>
  <cp:lastModifiedBy>İbrahim USLU</cp:lastModifiedBy>
  <cp:revision>2408</cp:revision>
  <cp:lastPrinted>2016-10-07T11:15:08Z</cp:lastPrinted>
  <dcterms:created xsi:type="dcterms:W3CDTF">2010-05-16T13:24:41Z</dcterms:created>
  <dcterms:modified xsi:type="dcterms:W3CDTF">2017-07-24T16:26:00Z</dcterms:modified>
</cp:coreProperties>
</file>