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tiff" ContentType="image/tiff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theme/theme2.xml" ContentType="application/vnd.openxmlformats-officedocument.theme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theme/theme3.xml" ContentType="application/vnd.openxmlformats-officedocument.theme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theme/theme4.xml" ContentType="application/vnd.openxmlformats-officedocument.theme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theme/theme7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31" r:id="rId1"/>
    <p:sldMasterId id="2147483801" r:id="rId2"/>
    <p:sldMasterId id="2147484046" r:id="rId3"/>
    <p:sldMasterId id="2147484065" r:id="rId4"/>
    <p:sldMasterId id="2147484085" r:id="rId5"/>
  </p:sldMasterIdLst>
  <p:notesMasterIdLst>
    <p:notesMasterId r:id="rId21"/>
  </p:notesMasterIdLst>
  <p:handoutMasterIdLst>
    <p:handoutMasterId r:id="rId22"/>
  </p:handoutMasterIdLst>
  <p:sldIdLst>
    <p:sldId id="560" r:id="rId6"/>
    <p:sldId id="640" r:id="rId7"/>
    <p:sldId id="641" r:id="rId8"/>
    <p:sldId id="642" r:id="rId9"/>
    <p:sldId id="643" r:id="rId10"/>
    <p:sldId id="644" r:id="rId11"/>
    <p:sldId id="645" r:id="rId12"/>
    <p:sldId id="646" r:id="rId13"/>
    <p:sldId id="654" r:id="rId14"/>
    <p:sldId id="653" r:id="rId15"/>
    <p:sldId id="665" r:id="rId16"/>
    <p:sldId id="656" r:id="rId17"/>
    <p:sldId id="659" r:id="rId18"/>
    <p:sldId id="660" r:id="rId19"/>
    <p:sldId id="664" r:id="rId20"/>
  </p:sldIdLst>
  <p:sldSz cx="9144000" cy="6858000" type="screen4x3"/>
  <p:notesSz cx="9305925" cy="7019925"/>
  <p:defaultTextStyle>
    <a:defPPr>
      <a:defRPr lang="tr-TR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CCFF"/>
    <a:srgbClr val="B50B0B"/>
    <a:srgbClr val="3366FF"/>
    <a:srgbClr val="227CCE"/>
    <a:srgbClr val="00339A"/>
    <a:srgbClr val="0066FF"/>
    <a:srgbClr val="0099CC"/>
    <a:srgbClr val="66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6D9F66E-5EB9-4882-86FB-DCBF35E3C3E4}" styleName="Orta Stil 4 - Vurgu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AF606853-7671-496A-8E4F-DF71F8EC918B}" styleName="Koyu Stil 1 - Vurgu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C083E6E3-FA7D-4D7B-A595-EF9225AFEA82}" styleName="Açık Stil 1 - Vurgu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0505E3EF-67EA-436B-97B2-0124C06EBD24}" styleName="Orta Stil 4 - Vurgu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912C8C85-51F0-491E-9774-3900AFEF0FD7}" styleName="Açık Stil 2 - Vurgu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0660B408-B3CF-4A94-85FC-2B1E0A45F4A2}" styleName="Koyu Stil 2 - Vurgu 1/Vurgu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7E9639D4-E3E2-4D34-9284-5A2195B3D0D7}" styleName="Açık Stil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BC89EF96-8CEA-46FF-86C4-4CE0E7609802}" styleName="Açık Stil 3 - Vurgu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301B821-A1FF-4177-AEE7-76D212191A09}" styleName="Orta Stil 1 - Vurgu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E25E649-3F16-4E02-A733-19D2CDBF48F0}" styleName="Orta Stil 3 - Vurgu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Açık Stil 1 - Vurgu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8D230F3-CF80-4859-8CE7-A43EE81993B5}" styleName="Açık Stil 1 - Vurgu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D27102A9-8310-4765-A935-A1911B00CA55}" styleName="Açık Stil 1 - Vurgu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69012ECD-51FC-41F1-AA8D-1B2483CD663E}" styleName="Açık Stil 2 - Vurgu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17292A2E-F333-43FB-9621-5CBBE7FDCDCB}" styleName="Açık Stil 2 - Vurgu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073A0DAA-6AF3-43AB-8588-CEC1D06C72B9}" styleName="Orta Stil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ED083AE6-46FA-4A59-8FB0-9F97EB10719F}" styleName="Açık Stil 3 - Vurgu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5DA37D80-6434-44D0-A028-1B22A696006F}" styleName="Açık Stil 3 - Vurgu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284E427A-3D55-4303-BF80-6455036E1DE7}" styleName="Tema Uygulanmış Stil 1 - Vurgu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21E4AEA4-8DFA-4A89-87EB-49C32662AFE0}" styleName="Orta Stil 2 - Vurgu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73" autoAdjust="0"/>
    <p:restoredTop sz="68917" autoAdjust="0"/>
  </p:normalViewPr>
  <p:slideViewPr>
    <p:cSldViewPr>
      <p:cViewPr varScale="1">
        <p:scale>
          <a:sx n="36" d="100"/>
          <a:sy n="36" d="100"/>
        </p:scale>
        <p:origin x="-922" y="-8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2604"/>
    </p:cViewPr>
  </p:sorterViewPr>
  <p:notesViewPr>
    <p:cSldViewPr>
      <p:cViewPr varScale="1">
        <p:scale>
          <a:sx n="82" d="100"/>
          <a:sy n="82" d="100"/>
        </p:scale>
        <p:origin x="3972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viewProps" Target="viewProp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0.xml"/><Relationship Id="rId23" Type="http://schemas.openxmlformats.org/officeDocument/2006/relationships/presProps" Target="presProp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1"/>
    <c:plotArea>
      <c:layout>
        <c:manualLayout>
          <c:layoutTarget val="inner"/>
          <c:xMode val="edge"/>
          <c:yMode val="edge"/>
          <c:x val="6.6339705434627777E-2"/>
          <c:y val="6.5668987525018666E-2"/>
          <c:w val="0.93366029456537225"/>
          <c:h val="0.7811299886583438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Sayfa1!$B$1</c:f>
              <c:strCache>
                <c:ptCount val="1"/>
                <c:pt idx="0">
                  <c:v>Sonuçlanan Başvuru Sayısı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hade val="51000"/>
                    <a:satMod val="130000"/>
                  </a:schemeClr>
                </a:gs>
                <a:gs pos="80000">
                  <a:schemeClr val="accent1">
                    <a:shade val="93000"/>
                    <a:satMod val="130000"/>
                  </a:schemeClr>
                </a:gs>
                <a:gs pos="100000">
                  <a:schemeClr val="accent1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Pt>
            <c:idx val="4"/>
            <c:invertIfNegative val="0"/>
            <c:bubble3D val="0"/>
            <c:spPr/>
            <c:extLst xmlns:c16r2="http://schemas.microsoft.com/office/drawing/2015/06/chart">
              <c:ext xmlns:c16="http://schemas.microsoft.com/office/drawing/2014/chart" uri="{C3380CC4-5D6E-409C-BE32-E72D297353CC}">
                <c16:uniqueId val="{00000001-84EA-40A4-BFEF-3D36C4D558F1}"/>
              </c:ext>
            </c:extLst>
          </c:dPt>
          <c:dLbls>
            <c:dLbl>
              <c:idx val="7"/>
              <c:layout>
                <c:manualLayout>
                  <c:x val="-4.0257638318931914E-2"/>
                  <c:y val="2.531880764763560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84EA-40A4-BFEF-3D36C4D558F1}"/>
                </c:ext>
                <c:ext xmlns:c15="http://schemas.microsoft.com/office/drawing/2012/chart" uri="{CE6537A1-D6FC-4f65-9D91-7224C49458BB}"/>
              </c:extLst>
            </c:dLbl>
            <c:dLbl>
              <c:idx val="8"/>
              <c:layout>
                <c:manualLayout>
                  <c:x val="-2.6838425545954607E-2"/>
                  <c:y val="-4.6417277804311859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84EA-40A4-BFEF-3D36C4D558F1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tr-T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numRef>
              <c:f>Sayfa1!$A$2:$A$9</c:f>
              <c:numCache>
                <c:formatCode>General</c:formatCode>
                <c:ptCount val="8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</c:numCache>
            </c:numRef>
          </c:cat>
          <c:val>
            <c:numRef>
              <c:f>'D:\Fatih\Desktop\[New Microsoft Excel Worksheet.xlsx]Sheet1'!$B$2:$B$6</c:f>
              <c:numCache>
                <c:formatCode>General</c:formatCode>
                <c:ptCount val="5"/>
                <c:pt idx="0">
                  <c:v>81</c:v>
                </c:pt>
                <c:pt idx="1">
                  <c:v>318</c:v>
                </c:pt>
                <c:pt idx="2">
                  <c:v>800</c:v>
                </c:pt>
                <c:pt idx="3">
                  <c:v>770</c:v>
                </c:pt>
                <c:pt idx="4">
                  <c:v>1485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84EA-40A4-BFEF-3D36C4D558F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4"/>
        <c:axId val="125030912"/>
        <c:axId val="92303872"/>
      </c:barChart>
      <c:catAx>
        <c:axId val="1250309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tr-TR"/>
          </a:p>
        </c:txPr>
        <c:crossAx val="92303872"/>
        <c:crosses val="autoZero"/>
        <c:auto val="1"/>
        <c:lblAlgn val="ctr"/>
        <c:lblOffset val="100"/>
        <c:noMultiLvlLbl val="0"/>
      </c:catAx>
      <c:valAx>
        <c:axId val="9230387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tr-TR"/>
          </a:p>
        </c:txPr>
        <c:crossAx val="12503091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tr-TR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1"/>
    <c:plotArea>
      <c:layout>
        <c:manualLayout>
          <c:layoutTarget val="inner"/>
          <c:xMode val="edge"/>
          <c:yMode val="edge"/>
          <c:x val="8.0102705844407582E-2"/>
          <c:y val="0.15386876419797102"/>
          <c:w val="0.90308370044052899"/>
          <c:h val="0.64449541284403722"/>
        </c:manualLayout>
      </c:layout>
      <c:barChart>
        <c:barDir val="col"/>
        <c:grouping val="clustered"/>
        <c:varyColors val="0"/>
        <c:ser>
          <c:idx val="1"/>
          <c:order val="0"/>
          <c:spPr>
            <a:gradFill rotWithShape="1">
              <a:gsLst>
                <a:gs pos="0">
                  <a:schemeClr val="accent1">
                    <a:shade val="76000"/>
                    <a:shade val="51000"/>
                    <a:satMod val="130000"/>
                  </a:schemeClr>
                </a:gs>
                <a:gs pos="80000">
                  <a:schemeClr val="accent1">
                    <a:shade val="76000"/>
                    <a:shade val="93000"/>
                    <a:satMod val="130000"/>
                  </a:schemeClr>
                </a:gs>
                <a:gs pos="100000">
                  <a:schemeClr val="accent1">
                    <a:shade val="76000"/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numFmt formatCode="#,##0\ &quot;₺&quot;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tr-T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numRef>
              <c:f>Sheet1!$B$1:$F$1</c:f>
              <c:numCache>
                <c:formatCode>General</c:formatCode>
                <c:ptCount val="5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</c:numCache>
            </c:numRef>
          </c:cat>
          <c:val>
            <c:numRef>
              <c:f>Sheet1!$B$2:$F$2</c:f>
              <c:numCache>
                <c:formatCode>#,##0.00\ "₺"</c:formatCode>
                <c:ptCount val="5"/>
                <c:pt idx="0">
                  <c:v>836052</c:v>
                </c:pt>
                <c:pt idx="1">
                  <c:v>5414664</c:v>
                </c:pt>
                <c:pt idx="2">
                  <c:v>16173825</c:v>
                </c:pt>
                <c:pt idx="3">
                  <c:v>18677033</c:v>
                </c:pt>
                <c:pt idx="4">
                  <c:v>46780600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D5B2-4F0C-9365-18D2816009E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4"/>
        <c:axId val="125108736"/>
        <c:axId val="92305600"/>
      </c:barChart>
      <c:catAx>
        <c:axId val="125108736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tr-TR"/>
          </a:p>
        </c:txPr>
        <c:crossAx val="9230560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9230560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0\ &quot;₺&quot;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tr-TR"/>
          </a:p>
        </c:txPr>
        <c:crossAx val="12510873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tr-TR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Sayfa1!$B$1</c:f>
              <c:strCache>
                <c:ptCount val="1"/>
                <c:pt idx="0">
                  <c:v>Sonuçlanan Başvuru Sayısı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hade val="51000"/>
                    <a:satMod val="130000"/>
                  </a:schemeClr>
                </a:gs>
                <a:gs pos="80000">
                  <a:schemeClr val="accent1">
                    <a:shade val="93000"/>
                    <a:satMod val="130000"/>
                  </a:schemeClr>
                </a:gs>
                <a:gs pos="100000">
                  <a:schemeClr val="accent1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dLbl>
              <c:idx val="7"/>
              <c:layout>
                <c:manualLayout>
                  <c:x val="-4.0257638318931907E-2"/>
                  <c:y val="2.5318807647635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1B39-4BCC-8197-3B8ADA80BDB1}"/>
                </c:ext>
                <c:ext xmlns:c15="http://schemas.microsoft.com/office/drawing/2012/chart" uri="{CE6537A1-D6FC-4f65-9D91-7224C49458BB}"/>
              </c:extLst>
            </c:dLbl>
            <c:dLbl>
              <c:idx val="8"/>
              <c:layout>
                <c:manualLayout>
                  <c:x val="-2.6838425545954604E-2"/>
                  <c:y val="-4.6417277804311859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1B39-4BCC-8197-3B8ADA80BDB1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tr-T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Sayfa1!$A$2:$A$7</c:f>
              <c:strCache>
                <c:ptCount val="6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2017*</c:v>
                </c:pt>
              </c:strCache>
            </c:strRef>
          </c:cat>
          <c:val>
            <c:numRef>
              <c:f>Sayfa1!$B$2:$B$7</c:f>
              <c:numCache>
                <c:formatCode>#,##0</c:formatCode>
                <c:ptCount val="6"/>
                <c:pt idx="0">
                  <c:v>25</c:v>
                </c:pt>
                <c:pt idx="1">
                  <c:v>128</c:v>
                </c:pt>
                <c:pt idx="2">
                  <c:v>138</c:v>
                </c:pt>
                <c:pt idx="3">
                  <c:v>280</c:v>
                </c:pt>
                <c:pt idx="4">
                  <c:v>312</c:v>
                </c:pt>
                <c:pt idx="5">
                  <c:v>250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1B39-4BCC-8197-3B8ADA80BDB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4"/>
        <c:axId val="130590208"/>
        <c:axId val="184381952"/>
      </c:barChart>
      <c:catAx>
        <c:axId val="1305902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tr-TR"/>
          </a:p>
        </c:txPr>
        <c:crossAx val="184381952"/>
        <c:crosses val="autoZero"/>
        <c:auto val="1"/>
        <c:lblAlgn val="ctr"/>
        <c:lblOffset val="100"/>
        <c:noMultiLvlLbl val="0"/>
      </c:catAx>
      <c:valAx>
        <c:axId val="18438195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tr-TR"/>
          </a:p>
        </c:txPr>
        <c:crossAx val="13059020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tr-TR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1"/>
    <c:plotArea>
      <c:layout>
        <c:manualLayout>
          <c:layoutTarget val="inner"/>
          <c:xMode val="edge"/>
          <c:yMode val="edge"/>
          <c:x val="8.0102705844407582E-2"/>
          <c:y val="0.15386876419797102"/>
          <c:w val="0.90308370044052899"/>
          <c:h val="0.64449541284403722"/>
        </c:manualLayout>
      </c:layout>
      <c:barChart>
        <c:barDir val="col"/>
        <c:grouping val="clustered"/>
        <c:varyColors val="0"/>
        <c:ser>
          <c:idx val="1"/>
          <c:order val="0"/>
          <c:spPr>
            <a:gradFill rotWithShape="1">
              <a:gsLst>
                <a:gs pos="0">
                  <a:schemeClr val="accent1">
                    <a:shade val="76000"/>
                    <a:shade val="51000"/>
                    <a:satMod val="130000"/>
                  </a:schemeClr>
                </a:gs>
                <a:gs pos="80000">
                  <a:schemeClr val="accent1">
                    <a:shade val="76000"/>
                    <a:shade val="93000"/>
                    <a:satMod val="130000"/>
                  </a:schemeClr>
                </a:gs>
                <a:gs pos="100000">
                  <a:schemeClr val="accent1">
                    <a:shade val="76000"/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numFmt formatCode="#,##0\ &quot;₺&quot;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tr-T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Sheet1!$B$1:$G$1</c:f>
              <c:strCache>
                <c:ptCount val="6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2017*</c:v>
                </c:pt>
              </c:strCache>
            </c:strRef>
          </c:cat>
          <c:val>
            <c:numRef>
              <c:f>Sheet1!$B$2:$G$2</c:f>
              <c:numCache>
                <c:formatCode>#,##0.00\ "₺"</c:formatCode>
                <c:ptCount val="6"/>
                <c:pt idx="0">
                  <c:v>1504698.91</c:v>
                </c:pt>
                <c:pt idx="1">
                  <c:v>2238480.86</c:v>
                </c:pt>
                <c:pt idx="2">
                  <c:v>2145113.4900000002</c:v>
                </c:pt>
                <c:pt idx="3">
                  <c:v>4679604.75</c:v>
                </c:pt>
                <c:pt idx="4">
                  <c:v>8556989.8599999994</c:v>
                </c:pt>
                <c:pt idx="5" formatCode="#,##0">
                  <c:v>6594386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4B3E-465A-A6E3-D780318AB7C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4"/>
        <c:axId val="131864064"/>
        <c:axId val="184383680"/>
      </c:barChart>
      <c:catAx>
        <c:axId val="131864064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tr-TR"/>
          </a:p>
        </c:txPr>
        <c:crossAx val="18438368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8438368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0\ &quot;₺&quot;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tr-TR"/>
          </a:p>
        </c:txPr>
        <c:crossAx val="13186406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tr-TR"/>
    </a:p>
  </c:txPr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5_2">
  <dgm:title val=""/>
  <dgm:desc val=""/>
  <dgm:catLst>
    <dgm:cat type="accent5" pri="11200"/>
  </dgm:catLst>
  <dgm:styleLbl name="node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ln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A04C6DB-0821-402E-9FAA-91DA34586619}" type="doc">
      <dgm:prSet loTypeId="urn:microsoft.com/office/officeart/2005/8/layout/list1" loCatId="list" qsTypeId="urn:microsoft.com/office/officeart/2005/8/quickstyle/3d1" qsCatId="3D" csTypeId="urn:microsoft.com/office/officeart/2005/8/colors/accent5_2" csCatId="accent5" phldr="1"/>
      <dgm:spPr/>
      <dgm:t>
        <a:bodyPr/>
        <a:lstStyle/>
        <a:p>
          <a:endParaRPr lang="tr-TR"/>
        </a:p>
      </dgm:t>
    </dgm:pt>
    <dgm:pt modelId="{4D5AFF90-7194-4C23-BD5E-0212FD5768AB}">
      <dgm:prSet phldrT="[Metin]" custT="1"/>
      <dgm:spPr>
        <a:xfrm>
          <a:off x="439561" y="70343"/>
          <a:ext cx="6153854" cy="147600"/>
        </a:xfrm>
      </dgm:spPr>
      <dgm:t>
        <a:bodyPr/>
        <a:lstStyle/>
        <a:p>
          <a:r>
            <a:rPr lang="tr-TR" sz="1400" b="1" dirty="0" smtClean="0"/>
            <a:t>Ulaştırma </a:t>
          </a:r>
          <a:endParaRPr lang="tr-TR" sz="1400" b="1" dirty="0"/>
        </a:p>
      </dgm:t>
    </dgm:pt>
    <dgm:pt modelId="{68CD51BE-8652-441A-8731-8E5B9A764ECF}" type="parTrans" cxnId="{D54231FF-5D04-455C-9748-ACB05D9CEB50}">
      <dgm:prSet/>
      <dgm:spPr/>
      <dgm:t>
        <a:bodyPr/>
        <a:lstStyle/>
        <a:p>
          <a:endParaRPr lang="tr-TR"/>
        </a:p>
      </dgm:t>
    </dgm:pt>
    <dgm:pt modelId="{19CD4641-8D35-4D11-B074-650F71BDDFB3}" type="sibTrans" cxnId="{D54231FF-5D04-455C-9748-ACB05D9CEB50}">
      <dgm:prSet/>
      <dgm:spPr/>
      <dgm:t>
        <a:bodyPr/>
        <a:lstStyle/>
        <a:p>
          <a:endParaRPr lang="tr-TR"/>
        </a:p>
      </dgm:t>
    </dgm:pt>
    <dgm:pt modelId="{621A5FCC-FB59-4EBF-864F-874FF16B6604}">
      <dgm:prSet phldrT="[Metin]" custT="1"/>
      <dgm:spPr>
        <a:xfrm>
          <a:off x="439561" y="711229"/>
          <a:ext cx="6153854" cy="296885"/>
        </a:xfrm>
      </dgm:spPr>
      <dgm:t>
        <a:bodyPr/>
        <a:lstStyle/>
        <a:p>
          <a:r>
            <a:rPr lang="tr-TR" sz="1400" b="1" smtClean="0"/>
            <a:t>Sağlık Turizmi</a:t>
          </a:r>
          <a:endParaRPr lang="tr-TR" sz="1400" b="1" dirty="0"/>
        </a:p>
      </dgm:t>
    </dgm:pt>
    <dgm:pt modelId="{B7A943DF-03AB-4583-B051-53C6C7B6D844}" type="parTrans" cxnId="{A406ED59-BFDE-4792-917A-DBEFB1414539}">
      <dgm:prSet/>
      <dgm:spPr/>
      <dgm:t>
        <a:bodyPr/>
        <a:lstStyle/>
        <a:p>
          <a:endParaRPr lang="tr-TR"/>
        </a:p>
      </dgm:t>
    </dgm:pt>
    <dgm:pt modelId="{35952400-9CF3-4441-B5F3-8BFF659F4261}" type="sibTrans" cxnId="{A406ED59-BFDE-4792-917A-DBEFB1414539}">
      <dgm:prSet/>
      <dgm:spPr/>
      <dgm:t>
        <a:bodyPr/>
        <a:lstStyle/>
        <a:p>
          <a:endParaRPr lang="tr-TR"/>
        </a:p>
      </dgm:t>
    </dgm:pt>
    <dgm:pt modelId="{89ACAE3D-94CB-40A9-B7C3-CC5205CD7F7A}">
      <dgm:prSet phldrT="[Metin]" custT="1"/>
      <dgm:spPr>
        <a:xfrm>
          <a:off x="439561" y="1877477"/>
          <a:ext cx="6153854" cy="147600"/>
        </a:xfrm>
      </dgm:spPr>
      <dgm:t>
        <a:bodyPr/>
        <a:lstStyle/>
        <a:p>
          <a:r>
            <a:rPr lang="tr-TR" sz="1400" b="1" smtClean="0"/>
            <a:t>Perakende</a:t>
          </a:r>
          <a:endParaRPr lang="tr-TR" sz="1400" b="1" dirty="0"/>
        </a:p>
      </dgm:t>
    </dgm:pt>
    <dgm:pt modelId="{5476F68E-3892-4C7B-AE8D-DD68A9230998}" type="parTrans" cxnId="{D4BA0FE6-173B-4EA0-9BB7-7BE7D1F3C8A1}">
      <dgm:prSet/>
      <dgm:spPr/>
      <dgm:t>
        <a:bodyPr/>
        <a:lstStyle/>
        <a:p>
          <a:endParaRPr lang="tr-TR"/>
        </a:p>
      </dgm:t>
    </dgm:pt>
    <dgm:pt modelId="{65FFBF10-E3A8-4FC9-90A9-75B715E08DBF}" type="sibTrans" cxnId="{D4BA0FE6-173B-4EA0-9BB7-7BE7D1F3C8A1}">
      <dgm:prSet/>
      <dgm:spPr/>
      <dgm:t>
        <a:bodyPr/>
        <a:lstStyle/>
        <a:p>
          <a:endParaRPr lang="tr-TR"/>
        </a:p>
      </dgm:t>
    </dgm:pt>
    <dgm:pt modelId="{43EFF4C4-544E-47BC-9139-E61580B87129}">
      <dgm:prSet phldrT="[Metin]" custT="1"/>
      <dgm:spPr>
        <a:xfrm>
          <a:off x="0" y="1896779"/>
          <a:ext cx="8791221" cy="960750"/>
        </a:xfrm>
      </dgm:spPr>
      <dgm:t>
        <a:bodyPr/>
        <a:lstStyle/>
        <a:p>
          <a:r>
            <a:rPr lang="tr-TR" sz="1200" b="0" dirty="0" smtClean="0"/>
            <a:t>Çok Kanallı</a:t>
          </a:r>
          <a:endParaRPr lang="tr-TR" sz="1200" b="0" dirty="0"/>
        </a:p>
      </dgm:t>
    </dgm:pt>
    <dgm:pt modelId="{09316CE9-2EB1-4D88-865A-F1BDE7EC8CA2}" type="parTrans" cxnId="{F987DE02-896E-48F1-BC51-FBFAB346014F}">
      <dgm:prSet/>
      <dgm:spPr/>
      <dgm:t>
        <a:bodyPr/>
        <a:lstStyle/>
        <a:p>
          <a:endParaRPr lang="tr-TR"/>
        </a:p>
      </dgm:t>
    </dgm:pt>
    <dgm:pt modelId="{B6353095-92ED-4280-BAEB-19F5F9C8C9FA}" type="sibTrans" cxnId="{F987DE02-896E-48F1-BC51-FBFAB346014F}">
      <dgm:prSet/>
      <dgm:spPr/>
      <dgm:t>
        <a:bodyPr/>
        <a:lstStyle/>
        <a:p>
          <a:endParaRPr lang="tr-TR"/>
        </a:p>
      </dgm:t>
    </dgm:pt>
    <dgm:pt modelId="{B0AEE098-4F1A-4096-B3AD-54747A88B7A2}">
      <dgm:prSet phldrT="[Metin]" custT="1"/>
      <dgm:spPr>
        <a:xfrm>
          <a:off x="439561" y="2884529"/>
          <a:ext cx="6153854" cy="147600"/>
        </a:xfrm>
      </dgm:spPr>
      <dgm:t>
        <a:bodyPr/>
        <a:lstStyle/>
        <a:p>
          <a:r>
            <a:rPr lang="tr-TR" sz="1400" b="1" dirty="0" smtClean="0"/>
            <a:t>Gastronomi</a:t>
          </a:r>
          <a:endParaRPr lang="tr-TR" sz="1400" b="1" dirty="0"/>
        </a:p>
      </dgm:t>
    </dgm:pt>
    <dgm:pt modelId="{C704E115-66A9-4680-A8DB-70D658B8ECCC}" type="parTrans" cxnId="{8E109843-BB72-4052-A779-5AA7EB13DAE4}">
      <dgm:prSet/>
      <dgm:spPr/>
      <dgm:t>
        <a:bodyPr/>
        <a:lstStyle/>
        <a:p>
          <a:endParaRPr lang="tr-TR"/>
        </a:p>
      </dgm:t>
    </dgm:pt>
    <dgm:pt modelId="{0A5376BC-36A5-47A6-B2B2-F28C8676F916}" type="sibTrans" cxnId="{8E109843-BB72-4052-A779-5AA7EB13DAE4}">
      <dgm:prSet/>
      <dgm:spPr/>
      <dgm:t>
        <a:bodyPr/>
        <a:lstStyle/>
        <a:p>
          <a:endParaRPr lang="tr-TR"/>
        </a:p>
      </dgm:t>
    </dgm:pt>
    <dgm:pt modelId="{B341F677-880D-491B-9282-1C79229A5A2F}">
      <dgm:prSet phldrT="[Metin]" custT="1"/>
      <dgm:spPr>
        <a:xfrm>
          <a:off x="0" y="1896779"/>
          <a:ext cx="8791221" cy="960750"/>
        </a:xfrm>
      </dgm:spPr>
      <dgm:t>
        <a:bodyPr/>
        <a:lstStyle/>
        <a:p>
          <a:r>
            <a:rPr lang="tr-TR" sz="1200" b="0" dirty="0" smtClean="0"/>
            <a:t>E-Ticaret </a:t>
          </a:r>
          <a:endParaRPr lang="tr-TR" sz="1200" b="0" dirty="0"/>
        </a:p>
      </dgm:t>
    </dgm:pt>
    <dgm:pt modelId="{F874627F-2746-4D81-8E5C-50EB8D9E3919}" type="parTrans" cxnId="{0D0A021C-EF1F-4014-9429-DEA9329B5A77}">
      <dgm:prSet/>
      <dgm:spPr/>
      <dgm:t>
        <a:bodyPr/>
        <a:lstStyle/>
        <a:p>
          <a:endParaRPr lang="tr-TR"/>
        </a:p>
      </dgm:t>
    </dgm:pt>
    <dgm:pt modelId="{A861C56F-992A-4D61-B96E-885A207E8578}" type="sibTrans" cxnId="{0D0A021C-EF1F-4014-9429-DEA9329B5A77}">
      <dgm:prSet/>
      <dgm:spPr/>
      <dgm:t>
        <a:bodyPr/>
        <a:lstStyle/>
        <a:p>
          <a:endParaRPr lang="tr-TR"/>
        </a:p>
      </dgm:t>
    </dgm:pt>
    <dgm:pt modelId="{1CA01E51-9323-4945-80F8-C183B2ED8621}">
      <dgm:prSet phldrT="[Metin]" custT="1"/>
      <dgm:spPr>
        <a:xfrm>
          <a:off x="439561" y="2884529"/>
          <a:ext cx="6153854" cy="147600"/>
        </a:xfrm>
      </dgm:spPr>
      <dgm:t>
        <a:bodyPr/>
        <a:lstStyle/>
        <a:p>
          <a:r>
            <a:rPr lang="tr-TR" sz="1400" b="1" dirty="0" smtClean="0"/>
            <a:t>Teknoloji </a:t>
          </a:r>
          <a:r>
            <a:rPr lang="tr-TR" sz="1400" b="1" smtClean="0"/>
            <a:t>ve Medya</a:t>
          </a:r>
          <a:endParaRPr lang="tr-TR" sz="1400" b="1" dirty="0" smtClean="0"/>
        </a:p>
      </dgm:t>
    </dgm:pt>
    <dgm:pt modelId="{9AE346DE-EA0E-4F14-82BF-90E80983D621}" type="parTrans" cxnId="{DA7F573C-FA9D-40A6-948B-1FC9D47FED70}">
      <dgm:prSet/>
      <dgm:spPr/>
      <dgm:t>
        <a:bodyPr/>
        <a:lstStyle/>
        <a:p>
          <a:endParaRPr lang="tr-TR"/>
        </a:p>
      </dgm:t>
    </dgm:pt>
    <dgm:pt modelId="{FAE2B477-4096-407E-85BD-E1A5E24D5F9F}" type="sibTrans" cxnId="{DA7F573C-FA9D-40A6-948B-1FC9D47FED70}">
      <dgm:prSet/>
      <dgm:spPr/>
      <dgm:t>
        <a:bodyPr/>
        <a:lstStyle/>
        <a:p>
          <a:endParaRPr lang="tr-TR"/>
        </a:p>
      </dgm:t>
    </dgm:pt>
    <dgm:pt modelId="{9B8477FB-9E35-4338-9B19-00998983F96C}">
      <dgm:prSet phldrT="[Metin]" custT="1"/>
      <dgm:spPr>
        <a:xfrm>
          <a:off x="439561" y="2884529"/>
          <a:ext cx="6153854" cy="147600"/>
        </a:xfrm>
      </dgm:spPr>
      <dgm:t>
        <a:bodyPr/>
        <a:lstStyle/>
        <a:p>
          <a:r>
            <a:rPr lang="tr-TR" sz="1200" b="0" dirty="0" smtClean="0"/>
            <a:t>Elektronik Oyunlar</a:t>
          </a:r>
          <a:endParaRPr lang="tr-TR" sz="1200" b="0" dirty="0"/>
        </a:p>
      </dgm:t>
    </dgm:pt>
    <dgm:pt modelId="{8A3BE1AD-3972-4D8D-9738-82374C811E96}" type="parTrans" cxnId="{FCABCF1B-B34A-4D0A-994B-B8E1084267C1}">
      <dgm:prSet/>
      <dgm:spPr/>
      <dgm:t>
        <a:bodyPr/>
        <a:lstStyle/>
        <a:p>
          <a:endParaRPr lang="tr-TR"/>
        </a:p>
      </dgm:t>
    </dgm:pt>
    <dgm:pt modelId="{B999F634-33D7-425C-811D-D9D9DB70CD79}" type="sibTrans" cxnId="{FCABCF1B-B34A-4D0A-994B-B8E1084267C1}">
      <dgm:prSet/>
      <dgm:spPr/>
      <dgm:t>
        <a:bodyPr/>
        <a:lstStyle/>
        <a:p>
          <a:endParaRPr lang="tr-TR"/>
        </a:p>
      </dgm:t>
    </dgm:pt>
    <dgm:pt modelId="{75FAAA6E-3981-42CD-B455-E17BD155867B}">
      <dgm:prSet phldrT="[Metin]" custT="1"/>
      <dgm:spPr>
        <a:xfrm>
          <a:off x="439561" y="2884529"/>
          <a:ext cx="6153854" cy="147600"/>
        </a:xfrm>
      </dgm:spPr>
      <dgm:t>
        <a:bodyPr/>
        <a:lstStyle/>
        <a:p>
          <a:r>
            <a:rPr lang="tr-TR" sz="1200" b="0" dirty="0" smtClean="0"/>
            <a:t>Film</a:t>
          </a:r>
          <a:endParaRPr lang="tr-TR" sz="1200" b="0" dirty="0"/>
        </a:p>
      </dgm:t>
    </dgm:pt>
    <dgm:pt modelId="{A6915A2D-C023-4E02-8D1D-B1E156533C2D}" type="parTrans" cxnId="{4C62EFDD-239B-43B0-B5D2-D724C5DED670}">
      <dgm:prSet/>
      <dgm:spPr/>
      <dgm:t>
        <a:bodyPr/>
        <a:lstStyle/>
        <a:p>
          <a:endParaRPr lang="tr-TR"/>
        </a:p>
      </dgm:t>
    </dgm:pt>
    <dgm:pt modelId="{5ECE0617-1540-4233-9F5B-F15861FBBA82}" type="sibTrans" cxnId="{4C62EFDD-239B-43B0-B5D2-D724C5DED670}">
      <dgm:prSet/>
      <dgm:spPr/>
      <dgm:t>
        <a:bodyPr/>
        <a:lstStyle/>
        <a:p>
          <a:endParaRPr lang="tr-TR"/>
        </a:p>
      </dgm:t>
    </dgm:pt>
    <dgm:pt modelId="{E310FE12-E556-41FA-B427-2CE9B0EE1B19}">
      <dgm:prSet phldrT="[Metin]" custT="1"/>
      <dgm:spPr>
        <a:xfrm>
          <a:off x="439561" y="2884529"/>
          <a:ext cx="6153854" cy="147600"/>
        </a:xfrm>
      </dgm:spPr>
      <dgm:t>
        <a:bodyPr/>
        <a:lstStyle/>
        <a:p>
          <a:r>
            <a:rPr lang="tr-TR" sz="1200" b="0" dirty="0" smtClean="0"/>
            <a:t>Yazılım</a:t>
          </a:r>
          <a:endParaRPr lang="tr-TR" sz="1200" b="0" dirty="0"/>
        </a:p>
      </dgm:t>
    </dgm:pt>
    <dgm:pt modelId="{7378E3CF-0DE1-47D4-A702-591121A100D6}" type="parTrans" cxnId="{7E91C351-A61B-453D-A7B7-05294AB1EABA}">
      <dgm:prSet/>
      <dgm:spPr/>
      <dgm:t>
        <a:bodyPr/>
        <a:lstStyle/>
        <a:p>
          <a:endParaRPr lang="tr-TR"/>
        </a:p>
      </dgm:t>
    </dgm:pt>
    <dgm:pt modelId="{8AE3DE5C-968F-426F-9489-9C77A611C6B1}" type="sibTrans" cxnId="{7E91C351-A61B-453D-A7B7-05294AB1EABA}">
      <dgm:prSet/>
      <dgm:spPr/>
      <dgm:t>
        <a:bodyPr/>
        <a:lstStyle/>
        <a:p>
          <a:endParaRPr lang="tr-TR"/>
        </a:p>
      </dgm:t>
    </dgm:pt>
    <dgm:pt modelId="{B71F1BBD-C245-4E55-AA3B-5081B0480A1B}">
      <dgm:prSet phldrT="[Metin]" custT="1"/>
      <dgm:spPr>
        <a:xfrm>
          <a:off x="439561" y="2884529"/>
          <a:ext cx="6153854" cy="147600"/>
        </a:xfrm>
      </dgm:spPr>
      <dgm:t>
        <a:bodyPr/>
        <a:lstStyle/>
        <a:p>
          <a:r>
            <a:rPr lang="tr-TR" sz="1400" b="1" dirty="0" smtClean="0"/>
            <a:t>Konaklama</a:t>
          </a:r>
        </a:p>
      </dgm:t>
    </dgm:pt>
    <dgm:pt modelId="{261D0182-4594-4704-8E10-721F59AEE7C4}" type="parTrans" cxnId="{6AA38CC0-73FD-4688-9BE8-C96605D4F928}">
      <dgm:prSet/>
      <dgm:spPr/>
      <dgm:t>
        <a:bodyPr/>
        <a:lstStyle/>
        <a:p>
          <a:endParaRPr lang="tr-TR"/>
        </a:p>
      </dgm:t>
    </dgm:pt>
    <dgm:pt modelId="{84873EF4-08FE-4F19-929B-2182B54C5ED9}" type="sibTrans" cxnId="{6AA38CC0-73FD-4688-9BE8-C96605D4F928}">
      <dgm:prSet/>
      <dgm:spPr/>
      <dgm:t>
        <a:bodyPr/>
        <a:lstStyle/>
        <a:p>
          <a:endParaRPr lang="tr-TR"/>
        </a:p>
      </dgm:t>
    </dgm:pt>
    <dgm:pt modelId="{316CD636-B389-4665-ADE4-F21D92D4B9DA}">
      <dgm:prSet phldrT="[Metin]" custT="1"/>
      <dgm:spPr>
        <a:xfrm>
          <a:off x="439561" y="2884529"/>
          <a:ext cx="6153854" cy="147600"/>
        </a:xfrm>
      </dgm:spPr>
      <dgm:t>
        <a:bodyPr/>
        <a:lstStyle/>
        <a:p>
          <a:r>
            <a:rPr lang="tr-TR" sz="1400" b="1" dirty="0" smtClean="0"/>
            <a:t>Eğitim</a:t>
          </a:r>
        </a:p>
      </dgm:t>
    </dgm:pt>
    <dgm:pt modelId="{277263B7-49CF-43D2-A2EC-6F5051EBC8E7}" type="parTrans" cxnId="{108D4C5C-3A28-4024-A75A-AB76C35A64CE}">
      <dgm:prSet/>
      <dgm:spPr/>
      <dgm:t>
        <a:bodyPr/>
        <a:lstStyle/>
        <a:p>
          <a:endParaRPr lang="tr-TR"/>
        </a:p>
      </dgm:t>
    </dgm:pt>
    <dgm:pt modelId="{C5E6652B-3D64-4FD7-A90D-43044B83880C}" type="sibTrans" cxnId="{108D4C5C-3A28-4024-A75A-AB76C35A64CE}">
      <dgm:prSet/>
      <dgm:spPr/>
      <dgm:t>
        <a:bodyPr/>
        <a:lstStyle/>
        <a:p>
          <a:endParaRPr lang="tr-TR"/>
        </a:p>
      </dgm:t>
    </dgm:pt>
    <dgm:pt modelId="{90CCDEA2-711F-4DF0-AA22-EE996A4006A3}">
      <dgm:prSet phldrT="[Metin]" custT="1"/>
      <dgm:spPr>
        <a:xfrm>
          <a:off x="439561" y="2884529"/>
          <a:ext cx="6153854" cy="147600"/>
        </a:xfrm>
      </dgm:spPr>
      <dgm:t>
        <a:bodyPr/>
        <a:lstStyle/>
        <a:p>
          <a:r>
            <a:rPr lang="tr-TR" sz="1400" b="1" dirty="0" smtClean="0"/>
            <a:t>Teknik Müşavirlik</a:t>
          </a:r>
        </a:p>
      </dgm:t>
    </dgm:pt>
    <dgm:pt modelId="{D8C52AC4-C25A-4FED-8153-1685A9CD9961}" type="parTrans" cxnId="{C94DD061-1DB9-486A-B00A-7D1FB16550E7}">
      <dgm:prSet/>
      <dgm:spPr/>
      <dgm:t>
        <a:bodyPr/>
        <a:lstStyle/>
        <a:p>
          <a:endParaRPr lang="tr-TR"/>
        </a:p>
      </dgm:t>
    </dgm:pt>
    <dgm:pt modelId="{EF6A2642-C26A-4921-ABDA-29A325E1F3EC}" type="sibTrans" cxnId="{C94DD061-1DB9-486A-B00A-7D1FB16550E7}">
      <dgm:prSet/>
      <dgm:spPr/>
      <dgm:t>
        <a:bodyPr/>
        <a:lstStyle/>
        <a:p>
          <a:endParaRPr lang="tr-TR"/>
        </a:p>
      </dgm:t>
    </dgm:pt>
    <dgm:pt modelId="{0E852651-F437-4405-8B0B-C20928DCD5C2}">
      <dgm:prSet phldrT="[Metin]" custT="1"/>
      <dgm:spPr>
        <a:xfrm>
          <a:off x="439561" y="70343"/>
          <a:ext cx="6153854" cy="147600"/>
        </a:xfrm>
      </dgm:spPr>
      <dgm:t>
        <a:bodyPr/>
        <a:lstStyle/>
        <a:p>
          <a:r>
            <a:rPr lang="tr-TR" sz="1200" b="0" dirty="0" smtClean="0"/>
            <a:t>Yolcu Taşımacılığı</a:t>
          </a:r>
          <a:endParaRPr lang="tr-TR" sz="1200" b="0" dirty="0"/>
        </a:p>
      </dgm:t>
    </dgm:pt>
    <dgm:pt modelId="{80129519-819D-4649-9005-532CDA239FB4}" type="parTrans" cxnId="{D96F0498-DCA2-4E4B-84A5-124148CCCA16}">
      <dgm:prSet/>
      <dgm:spPr/>
      <dgm:t>
        <a:bodyPr/>
        <a:lstStyle/>
        <a:p>
          <a:endParaRPr lang="tr-TR"/>
        </a:p>
      </dgm:t>
    </dgm:pt>
    <dgm:pt modelId="{901BE4FB-4D92-4BF2-B23B-8630D52A342B}" type="sibTrans" cxnId="{D96F0498-DCA2-4E4B-84A5-124148CCCA16}">
      <dgm:prSet/>
      <dgm:spPr/>
      <dgm:t>
        <a:bodyPr/>
        <a:lstStyle/>
        <a:p>
          <a:endParaRPr lang="tr-TR"/>
        </a:p>
      </dgm:t>
    </dgm:pt>
    <dgm:pt modelId="{B7693E52-DF0F-463C-9414-32AD4D087B18}">
      <dgm:prSet phldrT="[Metin]" custT="1"/>
      <dgm:spPr>
        <a:xfrm>
          <a:off x="439561" y="70343"/>
          <a:ext cx="6153854" cy="147600"/>
        </a:xfrm>
      </dgm:spPr>
      <dgm:t>
        <a:bodyPr/>
        <a:lstStyle/>
        <a:p>
          <a:r>
            <a:rPr lang="tr-TR" sz="1200" b="0" dirty="0" smtClean="0"/>
            <a:t>Lojistik</a:t>
          </a:r>
          <a:endParaRPr lang="tr-TR" sz="1200" b="0" dirty="0"/>
        </a:p>
      </dgm:t>
    </dgm:pt>
    <dgm:pt modelId="{25EB441B-0C07-4678-BF38-49C27C760718}" type="parTrans" cxnId="{BAAD994E-6CCC-4B0A-8FE3-5A23CD131C76}">
      <dgm:prSet/>
      <dgm:spPr/>
      <dgm:t>
        <a:bodyPr/>
        <a:lstStyle/>
        <a:p>
          <a:endParaRPr lang="tr-TR"/>
        </a:p>
      </dgm:t>
    </dgm:pt>
    <dgm:pt modelId="{08EB4421-F225-4535-8510-9C68CEDC5D45}" type="sibTrans" cxnId="{BAAD994E-6CCC-4B0A-8FE3-5A23CD131C76}">
      <dgm:prSet/>
      <dgm:spPr/>
      <dgm:t>
        <a:bodyPr/>
        <a:lstStyle/>
        <a:p>
          <a:endParaRPr lang="tr-TR"/>
        </a:p>
      </dgm:t>
    </dgm:pt>
    <dgm:pt modelId="{3453F8CE-8D9C-4E26-8C88-7B9CC46DA21F}">
      <dgm:prSet phldrT="[Metin]" custT="1"/>
      <dgm:spPr>
        <a:xfrm>
          <a:off x="439561" y="2884529"/>
          <a:ext cx="6153854" cy="147600"/>
        </a:xfrm>
      </dgm:spPr>
      <dgm:t>
        <a:bodyPr/>
        <a:lstStyle/>
        <a:p>
          <a:r>
            <a:rPr lang="tr-TR" sz="1200" b="0" dirty="0" smtClean="0"/>
            <a:t>Bilişim Hizmetleri</a:t>
          </a:r>
          <a:endParaRPr lang="tr-TR" sz="1200" b="0" dirty="0"/>
        </a:p>
      </dgm:t>
    </dgm:pt>
    <dgm:pt modelId="{0EFEFFB6-4E6F-43E1-88CA-249992EC2BEB}" type="sibTrans" cxnId="{E33E9AA5-E171-426F-9673-5C24B5682101}">
      <dgm:prSet/>
      <dgm:spPr/>
      <dgm:t>
        <a:bodyPr/>
        <a:lstStyle/>
        <a:p>
          <a:endParaRPr lang="tr-TR"/>
        </a:p>
      </dgm:t>
    </dgm:pt>
    <dgm:pt modelId="{AC901542-149D-4F04-AC50-FF3FECE55339}" type="parTrans" cxnId="{E33E9AA5-E171-426F-9673-5C24B5682101}">
      <dgm:prSet/>
      <dgm:spPr/>
      <dgm:t>
        <a:bodyPr/>
        <a:lstStyle/>
        <a:p>
          <a:endParaRPr lang="tr-TR"/>
        </a:p>
      </dgm:t>
    </dgm:pt>
    <dgm:pt modelId="{24E9F027-AD1B-4C5F-BEE4-F33B8AFD736B}" type="pres">
      <dgm:prSet presAssocID="{DA04C6DB-0821-402E-9FAA-91DA34586619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8C11ABB7-C199-40B9-B820-588CD2E533C8}" type="pres">
      <dgm:prSet presAssocID="{4D5AFF90-7194-4C23-BD5E-0212FD5768AB}" presName="parentLin" presStyleCnt="0"/>
      <dgm:spPr/>
      <dgm:t>
        <a:bodyPr/>
        <a:lstStyle/>
        <a:p>
          <a:endParaRPr lang="en-US"/>
        </a:p>
      </dgm:t>
    </dgm:pt>
    <dgm:pt modelId="{211E250C-D73F-4A16-ABCC-4BAEF71763ED}" type="pres">
      <dgm:prSet presAssocID="{4D5AFF90-7194-4C23-BD5E-0212FD5768AB}" presName="parentLeftMargin" presStyleLbl="node1" presStyleIdx="0" presStyleCnt="8"/>
      <dgm:spPr>
        <a:prstGeom prst="roundRect">
          <a:avLst/>
        </a:prstGeom>
      </dgm:spPr>
      <dgm:t>
        <a:bodyPr/>
        <a:lstStyle/>
        <a:p>
          <a:endParaRPr lang="en-US"/>
        </a:p>
      </dgm:t>
    </dgm:pt>
    <dgm:pt modelId="{9A1F4A57-167C-439B-9FDD-A0F7DC703792}" type="pres">
      <dgm:prSet presAssocID="{4D5AFF90-7194-4C23-BD5E-0212FD5768AB}" presName="parentText" presStyleLbl="node1" presStyleIdx="0" presStyleCnt="8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EA8E9FB-97F5-4C8E-9E8B-705F880E5B6F}" type="pres">
      <dgm:prSet presAssocID="{4D5AFF90-7194-4C23-BD5E-0212FD5768AB}" presName="negativeSpace" presStyleCnt="0"/>
      <dgm:spPr/>
      <dgm:t>
        <a:bodyPr/>
        <a:lstStyle/>
        <a:p>
          <a:endParaRPr lang="en-US"/>
        </a:p>
      </dgm:t>
    </dgm:pt>
    <dgm:pt modelId="{EFA62B68-29AE-484E-B7F5-B49536347A7F}" type="pres">
      <dgm:prSet presAssocID="{4D5AFF90-7194-4C23-BD5E-0212FD5768AB}" presName="childText" presStyleLbl="conFgAcc1" presStyleIdx="0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06F881A-007A-4FB2-92A9-DB2FD86280F1}" type="pres">
      <dgm:prSet presAssocID="{19CD4641-8D35-4D11-B074-650F71BDDFB3}" presName="spaceBetweenRectangles" presStyleCnt="0"/>
      <dgm:spPr/>
      <dgm:t>
        <a:bodyPr/>
        <a:lstStyle/>
        <a:p>
          <a:endParaRPr lang="en-US"/>
        </a:p>
      </dgm:t>
    </dgm:pt>
    <dgm:pt modelId="{985F3C70-ED3C-4FAC-9A36-79D6E2249F41}" type="pres">
      <dgm:prSet presAssocID="{621A5FCC-FB59-4EBF-864F-874FF16B6604}" presName="parentLin" presStyleCnt="0"/>
      <dgm:spPr/>
      <dgm:t>
        <a:bodyPr/>
        <a:lstStyle/>
        <a:p>
          <a:endParaRPr lang="en-US"/>
        </a:p>
      </dgm:t>
    </dgm:pt>
    <dgm:pt modelId="{BDBA5565-1D2A-44C8-AC62-AAA978FDEA26}" type="pres">
      <dgm:prSet presAssocID="{621A5FCC-FB59-4EBF-864F-874FF16B6604}" presName="parentLeftMargin" presStyleLbl="node1" presStyleIdx="0" presStyleCnt="8"/>
      <dgm:spPr>
        <a:prstGeom prst="roundRect">
          <a:avLst/>
        </a:prstGeom>
      </dgm:spPr>
      <dgm:t>
        <a:bodyPr/>
        <a:lstStyle/>
        <a:p>
          <a:endParaRPr lang="en-US"/>
        </a:p>
      </dgm:t>
    </dgm:pt>
    <dgm:pt modelId="{9D67BC4B-38D2-4056-A9DC-6DEE5B4B9EF2}" type="pres">
      <dgm:prSet presAssocID="{621A5FCC-FB59-4EBF-864F-874FF16B6604}" presName="parentText" presStyleLbl="node1" presStyleIdx="1" presStyleCnt="8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D45506D-2927-46DC-A70D-5AF54BC37A35}" type="pres">
      <dgm:prSet presAssocID="{621A5FCC-FB59-4EBF-864F-874FF16B6604}" presName="negativeSpace" presStyleCnt="0"/>
      <dgm:spPr/>
      <dgm:t>
        <a:bodyPr/>
        <a:lstStyle/>
        <a:p>
          <a:endParaRPr lang="en-US"/>
        </a:p>
      </dgm:t>
    </dgm:pt>
    <dgm:pt modelId="{BAB0B924-B1AA-45CE-9B4A-96067B9B7104}" type="pres">
      <dgm:prSet presAssocID="{621A5FCC-FB59-4EBF-864F-874FF16B6604}" presName="childText" presStyleLbl="conFgAcc1" presStyleIdx="1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95F34BD-CAD6-4361-96BC-583127744F53}" type="pres">
      <dgm:prSet presAssocID="{35952400-9CF3-4441-B5F3-8BFF659F4261}" presName="spaceBetweenRectangles" presStyleCnt="0"/>
      <dgm:spPr/>
      <dgm:t>
        <a:bodyPr/>
        <a:lstStyle/>
        <a:p>
          <a:endParaRPr lang="en-US"/>
        </a:p>
      </dgm:t>
    </dgm:pt>
    <dgm:pt modelId="{4B2574E5-E31A-40EB-9AF9-6EF4AF4198EE}" type="pres">
      <dgm:prSet presAssocID="{89ACAE3D-94CB-40A9-B7C3-CC5205CD7F7A}" presName="parentLin" presStyleCnt="0"/>
      <dgm:spPr/>
      <dgm:t>
        <a:bodyPr/>
        <a:lstStyle/>
        <a:p>
          <a:endParaRPr lang="en-US"/>
        </a:p>
      </dgm:t>
    </dgm:pt>
    <dgm:pt modelId="{E92FE393-6F9C-4227-AF5D-1C15BAD471C1}" type="pres">
      <dgm:prSet presAssocID="{89ACAE3D-94CB-40A9-B7C3-CC5205CD7F7A}" presName="parentLeftMargin" presStyleLbl="node1" presStyleIdx="1" presStyleCnt="8"/>
      <dgm:spPr>
        <a:prstGeom prst="roundRect">
          <a:avLst/>
        </a:prstGeom>
      </dgm:spPr>
      <dgm:t>
        <a:bodyPr/>
        <a:lstStyle/>
        <a:p>
          <a:endParaRPr lang="en-US"/>
        </a:p>
      </dgm:t>
    </dgm:pt>
    <dgm:pt modelId="{77C6D39E-B93F-412B-84F4-058D4EA0F56F}" type="pres">
      <dgm:prSet presAssocID="{89ACAE3D-94CB-40A9-B7C3-CC5205CD7F7A}" presName="parentText" presStyleLbl="node1" presStyleIdx="2" presStyleCnt="8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8AAF300-1861-4209-960D-D648EA668844}" type="pres">
      <dgm:prSet presAssocID="{89ACAE3D-94CB-40A9-B7C3-CC5205CD7F7A}" presName="negativeSpace" presStyleCnt="0"/>
      <dgm:spPr/>
      <dgm:t>
        <a:bodyPr/>
        <a:lstStyle/>
        <a:p>
          <a:endParaRPr lang="en-US"/>
        </a:p>
      </dgm:t>
    </dgm:pt>
    <dgm:pt modelId="{E6C0FA50-C12F-42FF-9DE4-C12AD4B91A6D}" type="pres">
      <dgm:prSet presAssocID="{89ACAE3D-94CB-40A9-B7C3-CC5205CD7F7A}" presName="childText" presStyleLbl="conFgAcc1" presStyleIdx="2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E7A167C-2778-4619-9ED4-0C1C83C6A5F3}" type="pres">
      <dgm:prSet presAssocID="{65FFBF10-E3A8-4FC9-90A9-75B715E08DBF}" presName="spaceBetweenRectangles" presStyleCnt="0"/>
      <dgm:spPr/>
      <dgm:t>
        <a:bodyPr/>
        <a:lstStyle/>
        <a:p>
          <a:endParaRPr lang="en-US"/>
        </a:p>
      </dgm:t>
    </dgm:pt>
    <dgm:pt modelId="{42814B8F-B21C-4788-BA05-FCEE8348C20D}" type="pres">
      <dgm:prSet presAssocID="{B0AEE098-4F1A-4096-B3AD-54747A88B7A2}" presName="parentLin" presStyleCnt="0"/>
      <dgm:spPr/>
      <dgm:t>
        <a:bodyPr/>
        <a:lstStyle/>
        <a:p>
          <a:endParaRPr lang="en-US"/>
        </a:p>
      </dgm:t>
    </dgm:pt>
    <dgm:pt modelId="{AF55D9E7-CF0D-4CF5-801C-F6DD483EEFA2}" type="pres">
      <dgm:prSet presAssocID="{B0AEE098-4F1A-4096-B3AD-54747A88B7A2}" presName="parentLeftMargin" presStyleLbl="node1" presStyleIdx="2" presStyleCnt="8"/>
      <dgm:spPr>
        <a:prstGeom prst="roundRect">
          <a:avLst/>
        </a:prstGeom>
      </dgm:spPr>
      <dgm:t>
        <a:bodyPr/>
        <a:lstStyle/>
        <a:p>
          <a:endParaRPr lang="en-US"/>
        </a:p>
      </dgm:t>
    </dgm:pt>
    <dgm:pt modelId="{CE8682E5-9BF3-49E7-B4C6-36F4FBD18F0A}" type="pres">
      <dgm:prSet presAssocID="{B0AEE098-4F1A-4096-B3AD-54747A88B7A2}" presName="parentText" presStyleLbl="node1" presStyleIdx="3" presStyleCnt="8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A0A2751-EA54-4CC1-AD34-C0096C0413D1}" type="pres">
      <dgm:prSet presAssocID="{B0AEE098-4F1A-4096-B3AD-54747A88B7A2}" presName="negativeSpace" presStyleCnt="0"/>
      <dgm:spPr/>
      <dgm:t>
        <a:bodyPr/>
        <a:lstStyle/>
        <a:p>
          <a:endParaRPr lang="en-US"/>
        </a:p>
      </dgm:t>
    </dgm:pt>
    <dgm:pt modelId="{3E8C91B8-B538-45D3-825E-B2C5A4A0B5BD}" type="pres">
      <dgm:prSet presAssocID="{B0AEE098-4F1A-4096-B3AD-54747A88B7A2}" presName="childText" presStyleLbl="conFgAcc1" presStyleIdx="3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623B665-A2D3-4222-A228-A1BB4D45FDB4}" type="pres">
      <dgm:prSet presAssocID="{0A5376BC-36A5-47A6-B2B2-F28C8676F916}" presName="spaceBetweenRectangles" presStyleCnt="0"/>
      <dgm:spPr/>
      <dgm:t>
        <a:bodyPr/>
        <a:lstStyle/>
        <a:p>
          <a:endParaRPr lang="en-US"/>
        </a:p>
      </dgm:t>
    </dgm:pt>
    <dgm:pt modelId="{7C30DF6E-F42A-4745-8D6F-59FE3FD6FE01}" type="pres">
      <dgm:prSet presAssocID="{1CA01E51-9323-4945-80F8-C183B2ED8621}" presName="parentLin" presStyleCnt="0"/>
      <dgm:spPr/>
      <dgm:t>
        <a:bodyPr/>
        <a:lstStyle/>
        <a:p>
          <a:endParaRPr lang="tr-TR"/>
        </a:p>
      </dgm:t>
    </dgm:pt>
    <dgm:pt modelId="{FF67C191-80A6-4CBC-87E2-0DE236A68546}" type="pres">
      <dgm:prSet presAssocID="{1CA01E51-9323-4945-80F8-C183B2ED8621}" presName="parentLeftMargin" presStyleLbl="node1" presStyleIdx="3" presStyleCnt="8"/>
      <dgm:spPr/>
      <dgm:t>
        <a:bodyPr/>
        <a:lstStyle/>
        <a:p>
          <a:endParaRPr lang="tr-TR"/>
        </a:p>
      </dgm:t>
    </dgm:pt>
    <dgm:pt modelId="{472453DF-14E1-4B6B-AE92-5F58C8DAB24C}" type="pres">
      <dgm:prSet presAssocID="{1CA01E51-9323-4945-80F8-C183B2ED8621}" presName="parentText" presStyleLbl="node1" presStyleIdx="4" presStyleCnt="8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AF3EDE81-701D-4016-8229-EFF346635FF4}" type="pres">
      <dgm:prSet presAssocID="{1CA01E51-9323-4945-80F8-C183B2ED8621}" presName="negativeSpace" presStyleCnt="0"/>
      <dgm:spPr/>
      <dgm:t>
        <a:bodyPr/>
        <a:lstStyle/>
        <a:p>
          <a:endParaRPr lang="tr-TR"/>
        </a:p>
      </dgm:t>
    </dgm:pt>
    <dgm:pt modelId="{756C8459-BE3E-4B24-B8E4-797A8465759A}" type="pres">
      <dgm:prSet presAssocID="{1CA01E51-9323-4945-80F8-C183B2ED8621}" presName="childText" presStyleLbl="conFgAcc1" presStyleIdx="4" presStyleCnt="8" custLinFactNeighborX="-2219" custLinFactNeighborY="-11519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A62633BF-FC0F-4003-9134-D4042848FDFD}" type="pres">
      <dgm:prSet presAssocID="{FAE2B477-4096-407E-85BD-E1A5E24D5F9F}" presName="spaceBetweenRectangles" presStyleCnt="0"/>
      <dgm:spPr/>
      <dgm:t>
        <a:bodyPr/>
        <a:lstStyle/>
        <a:p>
          <a:endParaRPr lang="tr-TR"/>
        </a:p>
      </dgm:t>
    </dgm:pt>
    <dgm:pt modelId="{1B1E90B3-459E-4E58-8828-1653C5E10A16}" type="pres">
      <dgm:prSet presAssocID="{B71F1BBD-C245-4E55-AA3B-5081B0480A1B}" presName="parentLin" presStyleCnt="0"/>
      <dgm:spPr/>
      <dgm:t>
        <a:bodyPr/>
        <a:lstStyle/>
        <a:p>
          <a:endParaRPr lang="tr-TR"/>
        </a:p>
      </dgm:t>
    </dgm:pt>
    <dgm:pt modelId="{04E1A82E-40A7-473C-8C33-871861256B3F}" type="pres">
      <dgm:prSet presAssocID="{B71F1BBD-C245-4E55-AA3B-5081B0480A1B}" presName="parentLeftMargin" presStyleLbl="node1" presStyleIdx="4" presStyleCnt="8"/>
      <dgm:spPr/>
      <dgm:t>
        <a:bodyPr/>
        <a:lstStyle/>
        <a:p>
          <a:endParaRPr lang="tr-TR"/>
        </a:p>
      </dgm:t>
    </dgm:pt>
    <dgm:pt modelId="{86FC4A13-5111-47F8-BB4F-E1B22E3861E2}" type="pres">
      <dgm:prSet presAssocID="{B71F1BBD-C245-4E55-AA3B-5081B0480A1B}" presName="parentText" presStyleLbl="node1" presStyleIdx="5" presStyleCnt="8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0062BC83-094E-4943-B526-FB66A54589C1}" type="pres">
      <dgm:prSet presAssocID="{B71F1BBD-C245-4E55-AA3B-5081B0480A1B}" presName="negativeSpace" presStyleCnt="0"/>
      <dgm:spPr/>
      <dgm:t>
        <a:bodyPr/>
        <a:lstStyle/>
        <a:p>
          <a:endParaRPr lang="tr-TR"/>
        </a:p>
      </dgm:t>
    </dgm:pt>
    <dgm:pt modelId="{0B5DB9B8-5EBA-474B-A0E5-93C3653930E4}" type="pres">
      <dgm:prSet presAssocID="{B71F1BBD-C245-4E55-AA3B-5081B0480A1B}" presName="childText" presStyleLbl="conFgAcc1" presStyleIdx="5" presStyleCnt="8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9C53E04D-6091-49B4-9A96-C08FF7007394}" type="pres">
      <dgm:prSet presAssocID="{84873EF4-08FE-4F19-929B-2182B54C5ED9}" presName="spaceBetweenRectangles" presStyleCnt="0"/>
      <dgm:spPr/>
      <dgm:t>
        <a:bodyPr/>
        <a:lstStyle/>
        <a:p>
          <a:endParaRPr lang="tr-TR"/>
        </a:p>
      </dgm:t>
    </dgm:pt>
    <dgm:pt modelId="{03BF4FDD-F372-44DC-96B3-BFE9633B1ADA}" type="pres">
      <dgm:prSet presAssocID="{316CD636-B389-4665-ADE4-F21D92D4B9DA}" presName="parentLin" presStyleCnt="0"/>
      <dgm:spPr/>
      <dgm:t>
        <a:bodyPr/>
        <a:lstStyle/>
        <a:p>
          <a:endParaRPr lang="tr-TR"/>
        </a:p>
      </dgm:t>
    </dgm:pt>
    <dgm:pt modelId="{D222C462-94FC-4B3F-AF9C-5D4C248E1F14}" type="pres">
      <dgm:prSet presAssocID="{316CD636-B389-4665-ADE4-F21D92D4B9DA}" presName="parentLeftMargin" presStyleLbl="node1" presStyleIdx="5" presStyleCnt="8"/>
      <dgm:spPr/>
      <dgm:t>
        <a:bodyPr/>
        <a:lstStyle/>
        <a:p>
          <a:endParaRPr lang="tr-TR"/>
        </a:p>
      </dgm:t>
    </dgm:pt>
    <dgm:pt modelId="{765825D9-60A1-46C7-B41F-8E8AA8108542}" type="pres">
      <dgm:prSet presAssocID="{316CD636-B389-4665-ADE4-F21D92D4B9DA}" presName="parentText" presStyleLbl="node1" presStyleIdx="6" presStyleCnt="8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A779A35E-CF2C-440E-9C66-E2A828786136}" type="pres">
      <dgm:prSet presAssocID="{316CD636-B389-4665-ADE4-F21D92D4B9DA}" presName="negativeSpace" presStyleCnt="0"/>
      <dgm:spPr/>
      <dgm:t>
        <a:bodyPr/>
        <a:lstStyle/>
        <a:p>
          <a:endParaRPr lang="tr-TR"/>
        </a:p>
      </dgm:t>
    </dgm:pt>
    <dgm:pt modelId="{0920814A-DAF8-4EAE-BAE5-9902FF875C17}" type="pres">
      <dgm:prSet presAssocID="{316CD636-B389-4665-ADE4-F21D92D4B9DA}" presName="childText" presStyleLbl="conFgAcc1" presStyleIdx="6" presStyleCnt="8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F46ECF14-6714-4880-842C-26711C580119}" type="pres">
      <dgm:prSet presAssocID="{C5E6652B-3D64-4FD7-A90D-43044B83880C}" presName="spaceBetweenRectangles" presStyleCnt="0"/>
      <dgm:spPr/>
      <dgm:t>
        <a:bodyPr/>
        <a:lstStyle/>
        <a:p>
          <a:endParaRPr lang="tr-TR"/>
        </a:p>
      </dgm:t>
    </dgm:pt>
    <dgm:pt modelId="{D160F552-9C19-4363-A05E-25DA5796EE0A}" type="pres">
      <dgm:prSet presAssocID="{90CCDEA2-711F-4DF0-AA22-EE996A4006A3}" presName="parentLin" presStyleCnt="0"/>
      <dgm:spPr/>
      <dgm:t>
        <a:bodyPr/>
        <a:lstStyle/>
        <a:p>
          <a:endParaRPr lang="tr-TR"/>
        </a:p>
      </dgm:t>
    </dgm:pt>
    <dgm:pt modelId="{BC957EAF-BB51-458F-A8B4-1D9F080E01FE}" type="pres">
      <dgm:prSet presAssocID="{90CCDEA2-711F-4DF0-AA22-EE996A4006A3}" presName="parentLeftMargin" presStyleLbl="node1" presStyleIdx="6" presStyleCnt="8"/>
      <dgm:spPr/>
      <dgm:t>
        <a:bodyPr/>
        <a:lstStyle/>
        <a:p>
          <a:endParaRPr lang="tr-TR"/>
        </a:p>
      </dgm:t>
    </dgm:pt>
    <dgm:pt modelId="{E872DFC4-2057-4AA2-A62A-D11301BB88C8}" type="pres">
      <dgm:prSet presAssocID="{90CCDEA2-711F-4DF0-AA22-EE996A4006A3}" presName="parentText" presStyleLbl="node1" presStyleIdx="7" presStyleCnt="8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476A3BD0-937E-42AA-88A1-2D185AB1EFF6}" type="pres">
      <dgm:prSet presAssocID="{90CCDEA2-711F-4DF0-AA22-EE996A4006A3}" presName="negativeSpace" presStyleCnt="0"/>
      <dgm:spPr/>
      <dgm:t>
        <a:bodyPr/>
        <a:lstStyle/>
        <a:p>
          <a:endParaRPr lang="tr-TR"/>
        </a:p>
      </dgm:t>
    </dgm:pt>
    <dgm:pt modelId="{2F223B01-BF7A-4C01-BC5F-41BE67A2D039}" type="pres">
      <dgm:prSet presAssocID="{90CCDEA2-711F-4DF0-AA22-EE996A4006A3}" presName="childText" presStyleLbl="conFgAcc1" presStyleIdx="7" presStyleCnt="8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486B9639-2CA9-4E51-AE31-5FBF13DA83AB}" type="presOf" srcId="{4D5AFF90-7194-4C23-BD5E-0212FD5768AB}" destId="{9A1F4A57-167C-439B-9FDD-A0F7DC703792}" srcOrd="1" destOrd="0" presId="urn:microsoft.com/office/officeart/2005/8/layout/list1"/>
    <dgm:cxn modelId="{DA7F573C-FA9D-40A6-948B-1FC9D47FED70}" srcId="{DA04C6DB-0821-402E-9FAA-91DA34586619}" destId="{1CA01E51-9323-4945-80F8-C183B2ED8621}" srcOrd="4" destOrd="0" parTransId="{9AE346DE-EA0E-4F14-82BF-90E80983D621}" sibTransId="{FAE2B477-4096-407E-85BD-E1A5E24D5F9F}"/>
    <dgm:cxn modelId="{51B53DC9-1C05-4DA5-9D6A-19F10975DF6F}" type="presOf" srcId="{4D5AFF90-7194-4C23-BD5E-0212FD5768AB}" destId="{211E250C-D73F-4A16-ABCC-4BAEF71763ED}" srcOrd="0" destOrd="0" presId="urn:microsoft.com/office/officeart/2005/8/layout/list1"/>
    <dgm:cxn modelId="{7933C872-CFE1-45BF-9C7B-7CC7A4929C27}" type="presOf" srcId="{43EFF4C4-544E-47BC-9139-E61580B87129}" destId="{E6C0FA50-C12F-42FF-9DE4-C12AD4B91A6D}" srcOrd="0" destOrd="0" presId="urn:microsoft.com/office/officeart/2005/8/layout/list1"/>
    <dgm:cxn modelId="{17D47BFB-C3EF-49E5-8FE5-04AB187A871B}" type="presOf" srcId="{DA04C6DB-0821-402E-9FAA-91DA34586619}" destId="{24E9F027-AD1B-4C5F-BEE4-F33B8AFD736B}" srcOrd="0" destOrd="0" presId="urn:microsoft.com/office/officeart/2005/8/layout/list1"/>
    <dgm:cxn modelId="{71F075E3-4A80-4C0D-A18F-7D7200017140}" type="presOf" srcId="{90CCDEA2-711F-4DF0-AA22-EE996A4006A3}" destId="{E872DFC4-2057-4AA2-A62A-D11301BB88C8}" srcOrd="1" destOrd="0" presId="urn:microsoft.com/office/officeart/2005/8/layout/list1"/>
    <dgm:cxn modelId="{F987DE02-896E-48F1-BC51-FBFAB346014F}" srcId="{89ACAE3D-94CB-40A9-B7C3-CC5205CD7F7A}" destId="{43EFF4C4-544E-47BC-9139-E61580B87129}" srcOrd="0" destOrd="0" parTransId="{09316CE9-2EB1-4D88-865A-F1BDE7EC8CA2}" sibTransId="{B6353095-92ED-4280-BAEB-19F5F9C8C9FA}"/>
    <dgm:cxn modelId="{9C9B18F2-D285-448E-8947-984DA680E233}" type="presOf" srcId="{B341F677-880D-491B-9282-1C79229A5A2F}" destId="{E6C0FA50-C12F-42FF-9DE4-C12AD4B91A6D}" srcOrd="0" destOrd="1" presId="urn:microsoft.com/office/officeart/2005/8/layout/list1"/>
    <dgm:cxn modelId="{D96F0498-DCA2-4E4B-84A5-124148CCCA16}" srcId="{4D5AFF90-7194-4C23-BD5E-0212FD5768AB}" destId="{0E852651-F437-4405-8B0B-C20928DCD5C2}" srcOrd="0" destOrd="0" parTransId="{80129519-819D-4649-9005-532CDA239FB4}" sibTransId="{901BE4FB-4D92-4BF2-B23B-8630D52A342B}"/>
    <dgm:cxn modelId="{2897E247-F3E6-491C-9751-438E3CD4AF40}" type="presOf" srcId="{9B8477FB-9E35-4338-9B19-00998983F96C}" destId="{756C8459-BE3E-4B24-B8E4-797A8465759A}" srcOrd="0" destOrd="1" presId="urn:microsoft.com/office/officeart/2005/8/layout/list1"/>
    <dgm:cxn modelId="{A406ED59-BFDE-4792-917A-DBEFB1414539}" srcId="{DA04C6DB-0821-402E-9FAA-91DA34586619}" destId="{621A5FCC-FB59-4EBF-864F-874FF16B6604}" srcOrd="1" destOrd="0" parTransId="{B7A943DF-03AB-4583-B051-53C6C7B6D844}" sibTransId="{35952400-9CF3-4441-B5F3-8BFF659F4261}"/>
    <dgm:cxn modelId="{FCABCF1B-B34A-4D0A-994B-B8E1084267C1}" srcId="{1CA01E51-9323-4945-80F8-C183B2ED8621}" destId="{9B8477FB-9E35-4338-9B19-00998983F96C}" srcOrd="1" destOrd="0" parTransId="{8A3BE1AD-3972-4D8D-9738-82374C811E96}" sibTransId="{B999F634-33D7-425C-811D-D9D9DB70CD79}"/>
    <dgm:cxn modelId="{0D0A021C-EF1F-4014-9429-DEA9329B5A77}" srcId="{89ACAE3D-94CB-40A9-B7C3-CC5205CD7F7A}" destId="{B341F677-880D-491B-9282-1C79229A5A2F}" srcOrd="1" destOrd="0" parTransId="{F874627F-2746-4D81-8E5C-50EB8D9E3919}" sibTransId="{A861C56F-992A-4D61-B96E-885A207E8578}"/>
    <dgm:cxn modelId="{D54231FF-5D04-455C-9748-ACB05D9CEB50}" srcId="{DA04C6DB-0821-402E-9FAA-91DA34586619}" destId="{4D5AFF90-7194-4C23-BD5E-0212FD5768AB}" srcOrd="0" destOrd="0" parTransId="{68CD51BE-8652-441A-8731-8E5B9A764ECF}" sibTransId="{19CD4641-8D35-4D11-B074-650F71BDDFB3}"/>
    <dgm:cxn modelId="{15D03769-2487-4B32-A1BC-81D6AFAF7B21}" type="presOf" srcId="{89ACAE3D-94CB-40A9-B7C3-CC5205CD7F7A}" destId="{E92FE393-6F9C-4227-AF5D-1C15BAD471C1}" srcOrd="0" destOrd="0" presId="urn:microsoft.com/office/officeart/2005/8/layout/list1"/>
    <dgm:cxn modelId="{47FF4AE6-8EB1-4B33-8069-A8CAB4350A84}" type="presOf" srcId="{E310FE12-E556-41FA-B427-2CE9B0EE1B19}" destId="{756C8459-BE3E-4B24-B8E4-797A8465759A}" srcOrd="0" destOrd="3" presId="urn:microsoft.com/office/officeart/2005/8/layout/list1"/>
    <dgm:cxn modelId="{BAAD994E-6CCC-4B0A-8FE3-5A23CD131C76}" srcId="{4D5AFF90-7194-4C23-BD5E-0212FD5768AB}" destId="{B7693E52-DF0F-463C-9414-32AD4D087B18}" srcOrd="1" destOrd="0" parTransId="{25EB441B-0C07-4678-BF38-49C27C760718}" sibTransId="{08EB4421-F225-4535-8510-9C68CEDC5D45}"/>
    <dgm:cxn modelId="{C982B60E-A08F-45A2-9425-219E9FDC01DE}" type="presOf" srcId="{B7693E52-DF0F-463C-9414-32AD4D087B18}" destId="{EFA62B68-29AE-484E-B7F5-B49536347A7F}" srcOrd="0" destOrd="1" presId="urn:microsoft.com/office/officeart/2005/8/layout/list1"/>
    <dgm:cxn modelId="{C718CD9A-6FC6-4419-9F18-1F8B0C666F8E}" type="presOf" srcId="{316CD636-B389-4665-ADE4-F21D92D4B9DA}" destId="{D222C462-94FC-4B3F-AF9C-5D4C248E1F14}" srcOrd="0" destOrd="0" presId="urn:microsoft.com/office/officeart/2005/8/layout/list1"/>
    <dgm:cxn modelId="{15570DFF-662D-4397-ABBB-1C80100B5B6D}" type="presOf" srcId="{316CD636-B389-4665-ADE4-F21D92D4B9DA}" destId="{765825D9-60A1-46C7-B41F-8E8AA8108542}" srcOrd="1" destOrd="0" presId="urn:microsoft.com/office/officeart/2005/8/layout/list1"/>
    <dgm:cxn modelId="{8E109843-BB72-4052-A779-5AA7EB13DAE4}" srcId="{DA04C6DB-0821-402E-9FAA-91DA34586619}" destId="{B0AEE098-4F1A-4096-B3AD-54747A88B7A2}" srcOrd="3" destOrd="0" parTransId="{C704E115-66A9-4680-A8DB-70D658B8ECCC}" sibTransId="{0A5376BC-36A5-47A6-B2B2-F28C8676F916}"/>
    <dgm:cxn modelId="{6598917B-94C5-4060-AE21-97D2105C6FC5}" type="presOf" srcId="{90CCDEA2-711F-4DF0-AA22-EE996A4006A3}" destId="{BC957EAF-BB51-458F-A8B4-1D9F080E01FE}" srcOrd="0" destOrd="0" presId="urn:microsoft.com/office/officeart/2005/8/layout/list1"/>
    <dgm:cxn modelId="{7FDAEEC9-0F1C-42D9-B7C0-F18DD2A18851}" type="presOf" srcId="{1CA01E51-9323-4945-80F8-C183B2ED8621}" destId="{472453DF-14E1-4B6B-AE92-5F58C8DAB24C}" srcOrd="1" destOrd="0" presId="urn:microsoft.com/office/officeart/2005/8/layout/list1"/>
    <dgm:cxn modelId="{E33E9AA5-E171-426F-9673-5C24B5682101}" srcId="{1CA01E51-9323-4945-80F8-C183B2ED8621}" destId="{3453F8CE-8D9C-4E26-8C88-7B9CC46DA21F}" srcOrd="0" destOrd="0" parTransId="{AC901542-149D-4F04-AC50-FF3FECE55339}" sibTransId="{0EFEFFB6-4E6F-43E1-88CA-249992EC2BEB}"/>
    <dgm:cxn modelId="{1125D4F8-033A-46AB-B1DD-7591D4D4C617}" type="presOf" srcId="{621A5FCC-FB59-4EBF-864F-874FF16B6604}" destId="{BDBA5565-1D2A-44C8-AC62-AAA978FDEA26}" srcOrd="0" destOrd="0" presId="urn:microsoft.com/office/officeart/2005/8/layout/list1"/>
    <dgm:cxn modelId="{4F66D347-92BC-411D-AC00-615CD5816289}" type="presOf" srcId="{0E852651-F437-4405-8B0B-C20928DCD5C2}" destId="{EFA62B68-29AE-484E-B7F5-B49536347A7F}" srcOrd="0" destOrd="0" presId="urn:microsoft.com/office/officeart/2005/8/layout/list1"/>
    <dgm:cxn modelId="{6AA38CC0-73FD-4688-9BE8-C96605D4F928}" srcId="{DA04C6DB-0821-402E-9FAA-91DA34586619}" destId="{B71F1BBD-C245-4E55-AA3B-5081B0480A1B}" srcOrd="5" destOrd="0" parTransId="{261D0182-4594-4704-8E10-721F59AEE7C4}" sibTransId="{84873EF4-08FE-4F19-929B-2182B54C5ED9}"/>
    <dgm:cxn modelId="{7E91C351-A61B-453D-A7B7-05294AB1EABA}" srcId="{1CA01E51-9323-4945-80F8-C183B2ED8621}" destId="{E310FE12-E556-41FA-B427-2CE9B0EE1B19}" srcOrd="3" destOrd="0" parTransId="{7378E3CF-0DE1-47D4-A702-591121A100D6}" sibTransId="{8AE3DE5C-968F-426F-9489-9C77A611C6B1}"/>
    <dgm:cxn modelId="{1E217AF9-09CC-4A04-B776-58A17AEA431F}" type="presOf" srcId="{B0AEE098-4F1A-4096-B3AD-54747A88B7A2}" destId="{AF55D9E7-CF0D-4CF5-801C-F6DD483EEFA2}" srcOrd="0" destOrd="0" presId="urn:microsoft.com/office/officeart/2005/8/layout/list1"/>
    <dgm:cxn modelId="{22E31DCC-953E-4DE7-94C4-A885B6A60E27}" type="presOf" srcId="{621A5FCC-FB59-4EBF-864F-874FF16B6604}" destId="{9D67BC4B-38D2-4056-A9DC-6DEE5B4B9EF2}" srcOrd="1" destOrd="0" presId="urn:microsoft.com/office/officeart/2005/8/layout/list1"/>
    <dgm:cxn modelId="{AF8D0A7F-0AE4-4BC2-AAA6-4516D496F3B4}" type="presOf" srcId="{B71F1BBD-C245-4E55-AA3B-5081B0480A1B}" destId="{86FC4A13-5111-47F8-BB4F-E1B22E3861E2}" srcOrd="1" destOrd="0" presId="urn:microsoft.com/office/officeart/2005/8/layout/list1"/>
    <dgm:cxn modelId="{D4BA0FE6-173B-4EA0-9BB7-7BE7D1F3C8A1}" srcId="{DA04C6DB-0821-402E-9FAA-91DA34586619}" destId="{89ACAE3D-94CB-40A9-B7C3-CC5205CD7F7A}" srcOrd="2" destOrd="0" parTransId="{5476F68E-3892-4C7B-AE8D-DD68A9230998}" sibTransId="{65FFBF10-E3A8-4FC9-90A9-75B715E08DBF}"/>
    <dgm:cxn modelId="{C94DD061-1DB9-486A-B00A-7D1FB16550E7}" srcId="{DA04C6DB-0821-402E-9FAA-91DA34586619}" destId="{90CCDEA2-711F-4DF0-AA22-EE996A4006A3}" srcOrd="7" destOrd="0" parTransId="{D8C52AC4-C25A-4FED-8153-1685A9CD9961}" sibTransId="{EF6A2642-C26A-4921-ABDA-29A325E1F3EC}"/>
    <dgm:cxn modelId="{8CE5E489-2D0B-4B76-BE5E-B5F0B0340E5A}" type="presOf" srcId="{89ACAE3D-94CB-40A9-B7C3-CC5205CD7F7A}" destId="{77C6D39E-B93F-412B-84F4-058D4EA0F56F}" srcOrd="1" destOrd="0" presId="urn:microsoft.com/office/officeart/2005/8/layout/list1"/>
    <dgm:cxn modelId="{DD6C70F9-EB68-4920-927D-FCD1F29D9572}" type="presOf" srcId="{75FAAA6E-3981-42CD-B455-E17BD155867B}" destId="{756C8459-BE3E-4B24-B8E4-797A8465759A}" srcOrd="0" destOrd="2" presId="urn:microsoft.com/office/officeart/2005/8/layout/list1"/>
    <dgm:cxn modelId="{4C62EFDD-239B-43B0-B5D2-D724C5DED670}" srcId="{1CA01E51-9323-4945-80F8-C183B2ED8621}" destId="{75FAAA6E-3981-42CD-B455-E17BD155867B}" srcOrd="2" destOrd="0" parTransId="{A6915A2D-C023-4E02-8D1D-B1E156533C2D}" sibTransId="{5ECE0617-1540-4233-9F5B-F15861FBBA82}"/>
    <dgm:cxn modelId="{8E704709-329C-477A-B7B7-3B2F1B0C2B91}" type="presOf" srcId="{3453F8CE-8D9C-4E26-8C88-7B9CC46DA21F}" destId="{756C8459-BE3E-4B24-B8E4-797A8465759A}" srcOrd="0" destOrd="0" presId="urn:microsoft.com/office/officeart/2005/8/layout/list1"/>
    <dgm:cxn modelId="{108D4C5C-3A28-4024-A75A-AB76C35A64CE}" srcId="{DA04C6DB-0821-402E-9FAA-91DA34586619}" destId="{316CD636-B389-4665-ADE4-F21D92D4B9DA}" srcOrd="6" destOrd="0" parTransId="{277263B7-49CF-43D2-A2EC-6F5051EBC8E7}" sibTransId="{C5E6652B-3D64-4FD7-A90D-43044B83880C}"/>
    <dgm:cxn modelId="{0E17223C-928F-4580-B226-AC2F3B15B96D}" type="presOf" srcId="{1CA01E51-9323-4945-80F8-C183B2ED8621}" destId="{FF67C191-80A6-4CBC-87E2-0DE236A68546}" srcOrd="0" destOrd="0" presId="urn:microsoft.com/office/officeart/2005/8/layout/list1"/>
    <dgm:cxn modelId="{9780CF27-D07C-4CCB-8A12-139F9E2F1EE2}" type="presOf" srcId="{B71F1BBD-C245-4E55-AA3B-5081B0480A1B}" destId="{04E1A82E-40A7-473C-8C33-871861256B3F}" srcOrd="0" destOrd="0" presId="urn:microsoft.com/office/officeart/2005/8/layout/list1"/>
    <dgm:cxn modelId="{31430F8E-4EDE-4C87-9D49-6F8E67EA68DD}" type="presOf" srcId="{B0AEE098-4F1A-4096-B3AD-54747A88B7A2}" destId="{CE8682E5-9BF3-49E7-B4C6-36F4FBD18F0A}" srcOrd="1" destOrd="0" presId="urn:microsoft.com/office/officeart/2005/8/layout/list1"/>
    <dgm:cxn modelId="{C46E389C-9704-475E-B501-0246E8CD2B9D}" type="presParOf" srcId="{24E9F027-AD1B-4C5F-BEE4-F33B8AFD736B}" destId="{8C11ABB7-C199-40B9-B820-588CD2E533C8}" srcOrd="0" destOrd="0" presId="urn:microsoft.com/office/officeart/2005/8/layout/list1"/>
    <dgm:cxn modelId="{F2EB69D2-F73B-4838-857D-366FC8E087F9}" type="presParOf" srcId="{8C11ABB7-C199-40B9-B820-588CD2E533C8}" destId="{211E250C-D73F-4A16-ABCC-4BAEF71763ED}" srcOrd="0" destOrd="0" presId="urn:microsoft.com/office/officeart/2005/8/layout/list1"/>
    <dgm:cxn modelId="{E90F0754-F73B-49DF-A6B6-B4A6E14E6479}" type="presParOf" srcId="{8C11ABB7-C199-40B9-B820-588CD2E533C8}" destId="{9A1F4A57-167C-439B-9FDD-A0F7DC703792}" srcOrd="1" destOrd="0" presId="urn:microsoft.com/office/officeart/2005/8/layout/list1"/>
    <dgm:cxn modelId="{DE16D9F3-7368-4DD0-9F02-48E8968C4C1C}" type="presParOf" srcId="{24E9F027-AD1B-4C5F-BEE4-F33B8AFD736B}" destId="{0EA8E9FB-97F5-4C8E-9E8B-705F880E5B6F}" srcOrd="1" destOrd="0" presId="urn:microsoft.com/office/officeart/2005/8/layout/list1"/>
    <dgm:cxn modelId="{D1D1323F-A811-47DA-8A91-579109ABE63C}" type="presParOf" srcId="{24E9F027-AD1B-4C5F-BEE4-F33B8AFD736B}" destId="{EFA62B68-29AE-484E-B7F5-B49536347A7F}" srcOrd="2" destOrd="0" presId="urn:microsoft.com/office/officeart/2005/8/layout/list1"/>
    <dgm:cxn modelId="{9AA94EF5-CE93-4436-AD96-FF78106952E4}" type="presParOf" srcId="{24E9F027-AD1B-4C5F-BEE4-F33B8AFD736B}" destId="{006F881A-007A-4FB2-92A9-DB2FD86280F1}" srcOrd="3" destOrd="0" presId="urn:microsoft.com/office/officeart/2005/8/layout/list1"/>
    <dgm:cxn modelId="{EE3CF0FB-8C54-40C2-B8AB-A4CD33127194}" type="presParOf" srcId="{24E9F027-AD1B-4C5F-BEE4-F33B8AFD736B}" destId="{985F3C70-ED3C-4FAC-9A36-79D6E2249F41}" srcOrd="4" destOrd="0" presId="urn:microsoft.com/office/officeart/2005/8/layout/list1"/>
    <dgm:cxn modelId="{B1628FFA-2994-44A2-9FF7-859E4D431995}" type="presParOf" srcId="{985F3C70-ED3C-4FAC-9A36-79D6E2249F41}" destId="{BDBA5565-1D2A-44C8-AC62-AAA978FDEA26}" srcOrd="0" destOrd="0" presId="urn:microsoft.com/office/officeart/2005/8/layout/list1"/>
    <dgm:cxn modelId="{82887619-48AB-4910-8BDD-C7B5758CB043}" type="presParOf" srcId="{985F3C70-ED3C-4FAC-9A36-79D6E2249F41}" destId="{9D67BC4B-38D2-4056-A9DC-6DEE5B4B9EF2}" srcOrd="1" destOrd="0" presId="urn:microsoft.com/office/officeart/2005/8/layout/list1"/>
    <dgm:cxn modelId="{CC227566-9D36-49CE-9780-84A60077C43C}" type="presParOf" srcId="{24E9F027-AD1B-4C5F-BEE4-F33B8AFD736B}" destId="{9D45506D-2927-46DC-A70D-5AF54BC37A35}" srcOrd="5" destOrd="0" presId="urn:microsoft.com/office/officeart/2005/8/layout/list1"/>
    <dgm:cxn modelId="{995ACC55-905B-4963-A861-CA688C45C1D7}" type="presParOf" srcId="{24E9F027-AD1B-4C5F-BEE4-F33B8AFD736B}" destId="{BAB0B924-B1AA-45CE-9B4A-96067B9B7104}" srcOrd="6" destOrd="0" presId="urn:microsoft.com/office/officeart/2005/8/layout/list1"/>
    <dgm:cxn modelId="{72884891-9FDB-4F9F-AB7C-6596923F657E}" type="presParOf" srcId="{24E9F027-AD1B-4C5F-BEE4-F33B8AFD736B}" destId="{195F34BD-CAD6-4361-96BC-583127744F53}" srcOrd="7" destOrd="0" presId="urn:microsoft.com/office/officeart/2005/8/layout/list1"/>
    <dgm:cxn modelId="{48164AB1-5842-4E6F-8BBA-CBC5E00A744C}" type="presParOf" srcId="{24E9F027-AD1B-4C5F-BEE4-F33B8AFD736B}" destId="{4B2574E5-E31A-40EB-9AF9-6EF4AF4198EE}" srcOrd="8" destOrd="0" presId="urn:microsoft.com/office/officeart/2005/8/layout/list1"/>
    <dgm:cxn modelId="{E93D3A95-AF45-4485-BBC2-3B927D89252C}" type="presParOf" srcId="{4B2574E5-E31A-40EB-9AF9-6EF4AF4198EE}" destId="{E92FE393-6F9C-4227-AF5D-1C15BAD471C1}" srcOrd="0" destOrd="0" presId="urn:microsoft.com/office/officeart/2005/8/layout/list1"/>
    <dgm:cxn modelId="{5D937813-F237-45D0-AF31-23A80B465E35}" type="presParOf" srcId="{4B2574E5-E31A-40EB-9AF9-6EF4AF4198EE}" destId="{77C6D39E-B93F-412B-84F4-058D4EA0F56F}" srcOrd="1" destOrd="0" presId="urn:microsoft.com/office/officeart/2005/8/layout/list1"/>
    <dgm:cxn modelId="{10B706C2-C8D1-4513-A243-BD271534E840}" type="presParOf" srcId="{24E9F027-AD1B-4C5F-BEE4-F33B8AFD736B}" destId="{D8AAF300-1861-4209-960D-D648EA668844}" srcOrd="9" destOrd="0" presId="urn:microsoft.com/office/officeart/2005/8/layout/list1"/>
    <dgm:cxn modelId="{94345DC1-D1BB-41DB-B25B-28409E5E8A85}" type="presParOf" srcId="{24E9F027-AD1B-4C5F-BEE4-F33B8AFD736B}" destId="{E6C0FA50-C12F-42FF-9DE4-C12AD4B91A6D}" srcOrd="10" destOrd="0" presId="urn:microsoft.com/office/officeart/2005/8/layout/list1"/>
    <dgm:cxn modelId="{73F0F951-FF03-4204-9727-8804CDE406B3}" type="presParOf" srcId="{24E9F027-AD1B-4C5F-BEE4-F33B8AFD736B}" destId="{8E7A167C-2778-4619-9ED4-0C1C83C6A5F3}" srcOrd="11" destOrd="0" presId="urn:microsoft.com/office/officeart/2005/8/layout/list1"/>
    <dgm:cxn modelId="{0A13BEA3-3AB6-41D5-8775-BD7DAC1B4EA6}" type="presParOf" srcId="{24E9F027-AD1B-4C5F-BEE4-F33B8AFD736B}" destId="{42814B8F-B21C-4788-BA05-FCEE8348C20D}" srcOrd="12" destOrd="0" presId="urn:microsoft.com/office/officeart/2005/8/layout/list1"/>
    <dgm:cxn modelId="{AC5474DE-3F93-4317-BCA4-836CBFFA6272}" type="presParOf" srcId="{42814B8F-B21C-4788-BA05-FCEE8348C20D}" destId="{AF55D9E7-CF0D-4CF5-801C-F6DD483EEFA2}" srcOrd="0" destOrd="0" presId="urn:microsoft.com/office/officeart/2005/8/layout/list1"/>
    <dgm:cxn modelId="{8A5491FC-BC0D-44A3-A470-9164CA3F9D62}" type="presParOf" srcId="{42814B8F-B21C-4788-BA05-FCEE8348C20D}" destId="{CE8682E5-9BF3-49E7-B4C6-36F4FBD18F0A}" srcOrd="1" destOrd="0" presId="urn:microsoft.com/office/officeart/2005/8/layout/list1"/>
    <dgm:cxn modelId="{3240603C-9E1E-4514-AC95-57A03B09385A}" type="presParOf" srcId="{24E9F027-AD1B-4C5F-BEE4-F33B8AFD736B}" destId="{AA0A2751-EA54-4CC1-AD34-C0096C0413D1}" srcOrd="13" destOrd="0" presId="urn:microsoft.com/office/officeart/2005/8/layout/list1"/>
    <dgm:cxn modelId="{28548B36-3DC7-4F47-AE1E-076D2CBEC202}" type="presParOf" srcId="{24E9F027-AD1B-4C5F-BEE4-F33B8AFD736B}" destId="{3E8C91B8-B538-45D3-825E-B2C5A4A0B5BD}" srcOrd="14" destOrd="0" presId="urn:microsoft.com/office/officeart/2005/8/layout/list1"/>
    <dgm:cxn modelId="{69F61B31-B53F-4B1D-AF87-F1FB881C9BDB}" type="presParOf" srcId="{24E9F027-AD1B-4C5F-BEE4-F33B8AFD736B}" destId="{6623B665-A2D3-4222-A228-A1BB4D45FDB4}" srcOrd="15" destOrd="0" presId="urn:microsoft.com/office/officeart/2005/8/layout/list1"/>
    <dgm:cxn modelId="{58975B7D-1258-435A-807F-B9A4E458261B}" type="presParOf" srcId="{24E9F027-AD1B-4C5F-BEE4-F33B8AFD736B}" destId="{7C30DF6E-F42A-4745-8D6F-59FE3FD6FE01}" srcOrd="16" destOrd="0" presId="urn:microsoft.com/office/officeart/2005/8/layout/list1"/>
    <dgm:cxn modelId="{EB8AB779-62FE-49B5-BC24-1FBCB301CC9E}" type="presParOf" srcId="{7C30DF6E-F42A-4745-8D6F-59FE3FD6FE01}" destId="{FF67C191-80A6-4CBC-87E2-0DE236A68546}" srcOrd="0" destOrd="0" presId="urn:microsoft.com/office/officeart/2005/8/layout/list1"/>
    <dgm:cxn modelId="{4483A4BD-706F-4091-9C44-923733169490}" type="presParOf" srcId="{7C30DF6E-F42A-4745-8D6F-59FE3FD6FE01}" destId="{472453DF-14E1-4B6B-AE92-5F58C8DAB24C}" srcOrd="1" destOrd="0" presId="urn:microsoft.com/office/officeart/2005/8/layout/list1"/>
    <dgm:cxn modelId="{086A9D87-E5EB-4947-AD25-91BF29BDA9C3}" type="presParOf" srcId="{24E9F027-AD1B-4C5F-BEE4-F33B8AFD736B}" destId="{AF3EDE81-701D-4016-8229-EFF346635FF4}" srcOrd="17" destOrd="0" presId="urn:microsoft.com/office/officeart/2005/8/layout/list1"/>
    <dgm:cxn modelId="{E00BE6BE-BCB4-4BED-B845-493523A1614E}" type="presParOf" srcId="{24E9F027-AD1B-4C5F-BEE4-F33B8AFD736B}" destId="{756C8459-BE3E-4B24-B8E4-797A8465759A}" srcOrd="18" destOrd="0" presId="urn:microsoft.com/office/officeart/2005/8/layout/list1"/>
    <dgm:cxn modelId="{B1228BC5-C243-4C51-B5D9-C32A32549972}" type="presParOf" srcId="{24E9F027-AD1B-4C5F-BEE4-F33B8AFD736B}" destId="{A62633BF-FC0F-4003-9134-D4042848FDFD}" srcOrd="19" destOrd="0" presId="urn:microsoft.com/office/officeart/2005/8/layout/list1"/>
    <dgm:cxn modelId="{B6BF3732-5038-47D3-9602-68339C25FEFD}" type="presParOf" srcId="{24E9F027-AD1B-4C5F-BEE4-F33B8AFD736B}" destId="{1B1E90B3-459E-4E58-8828-1653C5E10A16}" srcOrd="20" destOrd="0" presId="urn:microsoft.com/office/officeart/2005/8/layout/list1"/>
    <dgm:cxn modelId="{C6144094-1071-4EB8-B05E-C26C539EF860}" type="presParOf" srcId="{1B1E90B3-459E-4E58-8828-1653C5E10A16}" destId="{04E1A82E-40A7-473C-8C33-871861256B3F}" srcOrd="0" destOrd="0" presId="urn:microsoft.com/office/officeart/2005/8/layout/list1"/>
    <dgm:cxn modelId="{EFED6D0A-DEE9-4A34-BC3B-CAEB7C0A76D0}" type="presParOf" srcId="{1B1E90B3-459E-4E58-8828-1653C5E10A16}" destId="{86FC4A13-5111-47F8-BB4F-E1B22E3861E2}" srcOrd="1" destOrd="0" presId="urn:microsoft.com/office/officeart/2005/8/layout/list1"/>
    <dgm:cxn modelId="{49B6885F-FC12-42A7-B88D-34A3BCB450A9}" type="presParOf" srcId="{24E9F027-AD1B-4C5F-BEE4-F33B8AFD736B}" destId="{0062BC83-094E-4943-B526-FB66A54589C1}" srcOrd="21" destOrd="0" presId="urn:microsoft.com/office/officeart/2005/8/layout/list1"/>
    <dgm:cxn modelId="{D9432A87-D298-453A-B1FB-40DC621E474D}" type="presParOf" srcId="{24E9F027-AD1B-4C5F-BEE4-F33B8AFD736B}" destId="{0B5DB9B8-5EBA-474B-A0E5-93C3653930E4}" srcOrd="22" destOrd="0" presId="urn:microsoft.com/office/officeart/2005/8/layout/list1"/>
    <dgm:cxn modelId="{603C2C77-9F25-4C7C-A1AC-2E0316D47CD0}" type="presParOf" srcId="{24E9F027-AD1B-4C5F-BEE4-F33B8AFD736B}" destId="{9C53E04D-6091-49B4-9A96-C08FF7007394}" srcOrd="23" destOrd="0" presId="urn:microsoft.com/office/officeart/2005/8/layout/list1"/>
    <dgm:cxn modelId="{F57C0C2D-2178-4719-AEE7-7AA881F96305}" type="presParOf" srcId="{24E9F027-AD1B-4C5F-BEE4-F33B8AFD736B}" destId="{03BF4FDD-F372-44DC-96B3-BFE9633B1ADA}" srcOrd="24" destOrd="0" presId="urn:microsoft.com/office/officeart/2005/8/layout/list1"/>
    <dgm:cxn modelId="{14D66C96-8A2C-43C0-8F07-5F306916EC5A}" type="presParOf" srcId="{03BF4FDD-F372-44DC-96B3-BFE9633B1ADA}" destId="{D222C462-94FC-4B3F-AF9C-5D4C248E1F14}" srcOrd="0" destOrd="0" presId="urn:microsoft.com/office/officeart/2005/8/layout/list1"/>
    <dgm:cxn modelId="{674F65A9-E295-4951-9FEF-A594D11FD4EE}" type="presParOf" srcId="{03BF4FDD-F372-44DC-96B3-BFE9633B1ADA}" destId="{765825D9-60A1-46C7-B41F-8E8AA8108542}" srcOrd="1" destOrd="0" presId="urn:microsoft.com/office/officeart/2005/8/layout/list1"/>
    <dgm:cxn modelId="{03FFFA43-53D7-482B-A867-55E1502DFBA3}" type="presParOf" srcId="{24E9F027-AD1B-4C5F-BEE4-F33B8AFD736B}" destId="{A779A35E-CF2C-440E-9C66-E2A828786136}" srcOrd="25" destOrd="0" presId="urn:microsoft.com/office/officeart/2005/8/layout/list1"/>
    <dgm:cxn modelId="{66576419-8858-4469-B1DC-50AA76EA0DCF}" type="presParOf" srcId="{24E9F027-AD1B-4C5F-BEE4-F33B8AFD736B}" destId="{0920814A-DAF8-4EAE-BAE5-9902FF875C17}" srcOrd="26" destOrd="0" presId="urn:microsoft.com/office/officeart/2005/8/layout/list1"/>
    <dgm:cxn modelId="{DBBFD536-D74A-46A9-85FE-EC62302C27D1}" type="presParOf" srcId="{24E9F027-AD1B-4C5F-BEE4-F33B8AFD736B}" destId="{F46ECF14-6714-4880-842C-26711C580119}" srcOrd="27" destOrd="0" presId="urn:microsoft.com/office/officeart/2005/8/layout/list1"/>
    <dgm:cxn modelId="{DA925553-4CAC-4F8A-A56D-B9EAE5DED900}" type="presParOf" srcId="{24E9F027-AD1B-4C5F-BEE4-F33B8AFD736B}" destId="{D160F552-9C19-4363-A05E-25DA5796EE0A}" srcOrd="28" destOrd="0" presId="urn:microsoft.com/office/officeart/2005/8/layout/list1"/>
    <dgm:cxn modelId="{5A3818CB-E554-4360-9AF4-32E83FC26F8D}" type="presParOf" srcId="{D160F552-9C19-4363-A05E-25DA5796EE0A}" destId="{BC957EAF-BB51-458F-A8B4-1D9F080E01FE}" srcOrd="0" destOrd="0" presId="urn:microsoft.com/office/officeart/2005/8/layout/list1"/>
    <dgm:cxn modelId="{6B8D7301-BE78-4ABB-8BF2-3E340CC0E8E9}" type="presParOf" srcId="{D160F552-9C19-4363-A05E-25DA5796EE0A}" destId="{E872DFC4-2057-4AA2-A62A-D11301BB88C8}" srcOrd="1" destOrd="0" presId="urn:microsoft.com/office/officeart/2005/8/layout/list1"/>
    <dgm:cxn modelId="{1D087BD0-0485-408A-9AD2-C4C5BF59F0AA}" type="presParOf" srcId="{24E9F027-AD1B-4C5F-BEE4-F33B8AFD736B}" destId="{476A3BD0-937E-42AA-88A1-2D185AB1EFF6}" srcOrd="29" destOrd="0" presId="urn:microsoft.com/office/officeart/2005/8/layout/list1"/>
    <dgm:cxn modelId="{6BB11551-1DEC-4C86-B1DA-19DD1007801F}" type="presParOf" srcId="{24E9F027-AD1B-4C5F-BEE4-F33B8AFD736B}" destId="{2F223B01-BF7A-4C01-BC5F-41BE67A2D039}" srcOrd="3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FA62B68-29AE-484E-B7F5-B49536347A7F}">
      <dsp:nvSpPr>
        <dsp:cNvPr id="0" name=""/>
        <dsp:cNvSpPr/>
      </dsp:nvSpPr>
      <dsp:spPr>
        <a:xfrm>
          <a:off x="0" y="223094"/>
          <a:ext cx="8577501" cy="693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65709" tIns="229108" rIns="665709" bIns="85344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1200" b="0" kern="1200" dirty="0" smtClean="0"/>
            <a:t>Yolcu Taşımacılığı</a:t>
          </a:r>
          <a:endParaRPr lang="tr-TR" sz="1200" b="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1200" b="0" kern="1200" dirty="0" smtClean="0"/>
            <a:t>Lojistik</a:t>
          </a:r>
          <a:endParaRPr lang="tr-TR" sz="1200" b="0" kern="1200" dirty="0"/>
        </a:p>
      </dsp:txBody>
      <dsp:txXfrm>
        <a:off x="0" y="223094"/>
        <a:ext cx="8577501" cy="693000"/>
      </dsp:txXfrm>
    </dsp:sp>
    <dsp:sp modelId="{9A1F4A57-167C-439B-9FDD-A0F7DC703792}">
      <dsp:nvSpPr>
        <dsp:cNvPr id="0" name=""/>
        <dsp:cNvSpPr/>
      </dsp:nvSpPr>
      <dsp:spPr>
        <a:xfrm>
          <a:off x="428875" y="60734"/>
          <a:ext cx="6004250" cy="324720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6946" tIns="0" rIns="226946" bIns="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400" b="1" kern="1200" dirty="0" smtClean="0"/>
            <a:t>Ulaştırma </a:t>
          </a:r>
          <a:endParaRPr lang="tr-TR" sz="1400" b="1" kern="1200" dirty="0"/>
        </a:p>
      </dsp:txBody>
      <dsp:txXfrm>
        <a:off x="444727" y="76586"/>
        <a:ext cx="5972546" cy="293016"/>
      </dsp:txXfrm>
    </dsp:sp>
    <dsp:sp modelId="{BAB0B924-B1AA-45CE-9B4A-96067B9B7104}">
      <dsp:nvSpPr>
        <dsp:cNvPr id="0" name=""/>
        <dsp:cNvSpPr/>
      </dsp:nvSpPr>
      <dsp:spPr>
        <a:xfrm>
          <a:off x="0" y="1137854"/>
          <a:ext cx="8577501" cy="277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9D67BC4B-38D2-4056-A9DC-6DEE5B4B9EF2}">
      <dsp:nvSpPr>
        <dsp:cNvPr id="0" name=""/>
        <dsp:cNvSpPr/>
      </dsp:nvSpPr>
      <dsp:spPr>
        <a:xfrm>
          <a:off x="428875" y="975494"/>
          <a:ext cx="6004250" cy="324720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6946" tIns="0" rIns="226946" bIns="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400" b="1" kern="1200" smtClean="0"/>
            <a:t>Sağlık Turizmi</a:t>
          </a:r>
          <a:endParaRPr lang="tr-TR" sz="1400" b="1" kern="1200" dirty="0"/>
        </a:p>
      </dsp:txBody>
      <dsp:txXfrm>
        <a:off x="444727" y="991346"/>
        <a:ext cx="5972546" cy="293016"/>
      </dsp:txXfrm>
    </dsp:sp>
    <dsp:sp modelId="{E6C0FA50-C12F-42FF-9DE4-C12AD4B91A6D}">
      <dsp:nvSpPr>
        <dsp:cNvPr id="0" name=""/>
        <dsp:cNvSpPr/>
      </dsp:nvSpPr>
      <dsp:spPr>
        <a:xfrm>
          <a:off x="0" y="1636814"/>
          <a:ext cx="8577501" cy="693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65709" tIns="229108" rIns="665709" bIns="85344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1200" b="0" kern="1200" dirty="0" smtClean="0"/>
            <a:t>Çok Kanallı</a:t>
          </a:r>
          <a:endParaRPr lang="tr-TR" sz="1200" b="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1200" b="0" kern="1200" dirty="0" smtClean="0"/>
            <a:t>E-Ticaret </a:t>
          </a:r>
          <a:endParaRPr lang="tr-TR" sz="1200" b="0" kern="1200" dirty="0"/>
        </a:p>
      </dsp:txBody>
      <dsp:txXfrm>
        <a:off x="0" y="1636814"/>
        <a:ext cx="8577501" cy="693000"/>
      </dsp:txXfrm>
    </dsp:sp>
    <dsp:sp modelId="{77C6D39E-B93F-412B-84F4-058D4EA0F56F}">
      <dsp:nvSpPr>
        <dsp:cNvPr id="0" name=""/>
        <dsp:cNvSpPr/>
      </dsp:nvSpPr>
      <dsp:spPr>
        <a:xfrm>
          <a:off x="428875" y="1474454"/>
          <a:ext cx="6004250" cy="324720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6946" tIns="0" rIns="226946" bIns="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400" b="1" kern="1200" smtClean="0"/>
            <a:t>Perakende</a:t>
          </a:r>
          <a:endParaRPr lang="tr-TR" sz="1400" b="1" kern="1200" dirty="0"/>
        </a:p>
      </dsp:txBody>
      <dsp:txXfrm>
        <a:off x="444727" y="1490306"/>
        <a:ext cx="5972546" cy="293016"/>
      </dsp:txXfrm>
    </dsp:sp>
    <dsp:sp modelId="{3E8C91B8-B538-45D3-825E-B2C5A4A0B5BD}">
      <dsp:nvSpPr>
        <dsp:cNvPr id="0" name=""/>
        <dsp:cNvSpPr/>
      </dsp:nvSpPr>
      <dsp:spPr>
        <a:xfrm>
          <a:off x="0" y="2551574"/>
          <a:ext cx="8577501" cy="277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CE8682E5-9BF3-49E7-B4C6-36F4FBD18F0A}">
      <dsp:nvSpPr>
        <dsp:cNvPr id="0" name=""/>
        <dsp:cNvSpPr/>
      </dsp:nvSpPr>
      <dsp:spPr>
        <a:xfrm>
          <a:off x="428875" y="2389214"/>
          <a:ext cx="6004250" cy="324720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6946" tIns="0" rIns="226946" bIns="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400" b="1" kern="1200" dirty="0" smtClean="0"/>
            <a:t>Gastronomi</a:t>
          </a:r>
          <a:endParaRPr lang="tr-TR" sz="1400" b="1" kern="1200" dirty="0"/>
        </a:p>
      </dsp:txBody>
      <dsp:txXfrm>
        <a:off x="444727" y="2405066"/>
        <a:ext cx="5972546" cy="293016"/>
      </dsp:txXfrm>
    </dsp:sp>
    <dsp:sp modelId="{756C8459-BE3E-4B24-B8E4-797A8465759A}">
      <dsp:nvSpPr>
        <dsp:cNvPr id="0" name=""/>
        <dsp:cNvSpPr/>
      </dsp:nvSpPr>
      <dsp:spPr>
        <a:xfrm>
          <a:off x="0" y="3043692"/>
          <a:ext cx="8577501" cy="107415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65709" tIns="229108" rIns="665709" bIns="85344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1200" b="0" kern="1200" dirty="0" smtClean="0"/>
            <a:t>Bilişim Hizmetleri</a:t>
          </a:r>
          <a:endParaRPr lang="tr-TR" sz="1200" b="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1200" b="0" kern="1200" dirty="0" smtClean="0"/>
            <a:t>Elektronik Oyunlar</a:t>
          </a:r>
          <a:endParaRPr lang="tr-TR" sz="1200" b="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1200" b="0" kern="1200" dirty="0" smtClean="0"/>
            <a:t>Film</a:t>
          </a:r>
          <a:endParaRPr lang="tr-TR" sz="1200" b="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1200" b="0" kern="1200" dirty="0" smtClean="0"/>
            <a:t>Yazılım</a:t>
          </a:r>
          <a:endParaRPr lang="tr-TR" sz="1200" b="0" kern="1200" dirty="0"/>
        </a:p>
      </dsp:txBody>
      <dsp:txXfrm>
        <a:off x="0" y="3043692"/>
        <a:ext cx="8577501" cy="1074150"/>
      </dsp:txXfrm>
    </dsp:sp>
    <dsp:sp modelId="{472453DF-14E1-4B6B-AE92-5F58C8DAB24C}">
      <dsp:nvSpPr>
        <dsp:cNvPr id="0" name=""/>
        <dsp:cNvSpPr/>
      </dsp:nvSpPr>
      <dsp:spPr>
        <a:xfrm>
          <a:off x="428875" y="2888174"/>
          <a:ext cx="6004250" cy="324720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6946" tIns="0" rIns="226946" bIns="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400" b="1" kern="1200" dirty="0" smtClean="0"/>
            <a:t>Teknoloji </a:t>
          </a:r>
          <a:r>
            <a:rPr lang="tr-TR" sz="1400" b="1" kern="1200" smtClean="0"/>
            <a:t>ve Medya</a:t>
          </a:r>
          <a:endParaRPr lang="tr-TR" sz="1400" b="1" kern="1200" dirty="0" smtClean="0"/>
        </a:p>
      </dsp:txBody>
      <dsp:txXfrm>
        <a:off x="444727" y="2904026"/>
        <a:ext cx="5972546" cy="293016"/>
      </dsp:txXfrm>
    </dsp:sp>
    <dsp:sp modelId="{0B5DB9B8-5EBA-474B-A0E5-93C3653930E4}">
      <dsp:nvSpPr>
        <dsp:cNvPr id="0" name=""/>
        <dsp:cNvSpPr/>
      </dsp:nvSpPr>
      <dsp:spPr>
        <a:xfrm>
          <a:off x="0" y="4346444"/>
          <a:ext cx="8577501" cy="277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86FC4A13-5111-47F8-BB4F-E1B22E3861E2}">
      <dsp:nvSpPr>
        <dsp:cNvPr id="0" name=""/>
        <dsp:cNvSpPr/>
      </dsp:nvSpPr>
      <dsp:spPr>
        <a:xfrm>
          <a:off x="428875" y="4184084"/>
          <a:ext cx="6004250" cy="324720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6946" tIns="0" rIns="226946" bIns="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400" b="1" kern="1200" dirty="0" smtClean="0"/>
            <a:t>Konaklama</a:t>
          </a:r>
        </a:p>
      </dsp:txBody>
      <dsp:txXfrm>
        <a:off x="444727" y="4199936"/>
        <a:ext cx="5972546" cy="293016"/>
      </dsp:txXfrm>
    </dsp:sp>
    <dsp:sp modelId="{0920814A-DAF8-4EAE-BAE5-9902FF875C17}">
      <dsp:nvSpPr>
        <dsp:cNvPr id="0" name=""/>
        <dsp:cNvSpPr/>
      </dsp:nvSpPr>
      <dsp:spPr>
        <a:xfrm>
          <a:off x="0" y="4845404"/>
          <a:ext cx="8577501" cy="277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765825D9-60A1-46C7-B41F-8E8AA8108542}">
      <dsp:nvSpPr>
        <dsp:cNvPr id="0" name=""/>
        <dsp:cNvSpPr/>
      </dsp:nvSpPr>
      <dsp:spPr>
        <a:xfrm>
          <a:off x="428875" y="4683044"/>
          <a:ext cx="6004250" cy="324720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6946" tIns="0" rIns="226946" bIns="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400" b="1" kern="1200" dirty="0" smtClean="0"/>
            <a:t>Eğitim</a:t>
          </a:r>
        </a:p>
      </dsp:txBody>
      <dsp:txXfrm>
        <a:off x="444727" y="4698896"/>
        <a:ext cx="5972546" cy="293016"/>
      </dsp:txXfrm>
    </dsp:sp>
    <dsp:sp modelId="{2F223B01-BF7A-4C01-BC5F-41BE67A2D039}">
      <dsp:nvSpPr>
        <dsp:cNvPr id="0" name=""/>
        <dsp:cNvSpPr/>
      </dsp:nvSpPr>
      <dsp:spPr>
        <a:xfrm>
          <a:off x="0" y="5344364"/>
          <a:ext cx="8577501" cy="277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E872DFC4-2057-4AA2-A62A-D11301BB88C8}">
      <dsp:nvSpPr>
        <dsp:cNvPr id="0" name=""/>
        <dsp:cNvSpPr/>
      </dsp:nvSpPr>
      <dsp:spPr>
        <a:xfrm>
          <a:off x="428875" y="5182004"/>
          <a:ext cx="6004250" cy="324720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6946" tIns="0" rIns="226946" bIns="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400" b="1" kern="1200" dirty="0" smtClean="0"/>
            <a:t>Teknik Müşavirlik</a:t>
          </a:r>
        </a:p>
      </dsp:txBody>
      <dsp:txXfrm>
        <a:off x="444727" y="5197856"/>
        <a:ext cx="5972546" cy="29301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4" y="1"/>
            <a:ext cx="4033219" cy="352062"/>
          </a:xfrm>
          <a:prstGeom prst="rect">
            <a:avLst/>
          </a:prstGeom>
        </p:spPr>
        <p:txBody>
          <a:bodyPr vert="horz" lIns="92161" tIns="46081" rIns="92161" bIns="46081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quarter" idx="1"/>
          </p:nvPr>
        </p:nvSpPr>
        <p:spPr>
          <a:xfrm>
            <a:off x="5270540" y="1"/>
            <a:ext cx="4033219" cy="352062"/>
          </a:xfrm>
          <a:prstGeom prst="rect">
            <a:avLst/>
          </a:prstGeom>
        </p:spPr>
        <p:txBody>
          <a:bodyPr vert="horz" lIns="92161" tIns="46081" rIns="92161" bIns="46081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61115329-8C97-4336-9106-C85E45548B7A}" type="datetimeFigureOut">
              <a:rPr lang="tr-TR"/>
              <a:pPr>
                <a:defRPr/>
              </a:pPr>
              <a:t>25.07.2017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2"/>
          </p:nvPr>
        </p:nvSpPr>
        <p:spPr>
          <a:xfrm>
            <a:off x="4" y="6667866"/>
            <a:ext cx="4033219" cy="352062"/>
          </a:xfrm>
          <a:prstGeom prst="rect">
            <a:avLst/>
          </a:prstGeom>
        </p:spPr>
        <p:txBody>
          <a:bodyPr vert="horz" lIns="92161" tIns="46081" rIns="92161" bIns="46081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3"/>
          </p:nvPr>
        </p:nvSpPr>
        <p:spPr>
          <a:xfrm>
            <a:off x="5270540" y="6667866"/>
            <a:ext cx="4033219" cy="352062"/>
          </a:xfrm>
          <a:prstGeom prst="rect">
            <a:avLst/>
          </a:prstGeom>
        </p:spPr>
        <p:txBody>
          <a:bodyPr vert="horz" wrap="square" lIns="92161" tIns="46081" rIns="92161" bIns="46081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F7AACAF1-AE8C-4C6A-B55A-29464EC938D7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3283564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4" y="0"/>
            <a:ext cx="4033219" cy="350940"/>
          </a:xfrm>
          <a:prstGeom prst="rect">
            <a:avLst/>
          </a:prstGeom>
        </p:spPr>
        <p:txBody>
          <a:bodyPr vert="horz" lIns="92161" tIns="46081" rIns="92161" bIns="46081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5270540" y="0"/>
            <a:ext cx="4033219" cy="350940"/>
          </a:xfrm>
          <a:prstGeom prst="rect">
            <a:avLst/>
          </a:prstGeom>
        </p:spPr>
        <p:txBody>
          <a:bodyPr vert="horz" lIns="92161" tIns="46081" rIns="92161" bIns="46081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15CA67ED-3FCA-42B8-A85A-47A8FC17A4A6}" type="datetimeFigureOut">
              <a:rPr lang="tr-TR"/>
              <a:pPr>
                <a:defRPr/>
              </a:pPr>
              <a:t>25.07.2017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2898775" y="525463"/>
            <a:ext cx="3509963" cy="26336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161" tIns="46081" rIns="92161" bIns="46081" rtlCol="0" anchor="ctr"/>
          <a:lstStyle/>
          <a:p>
            <a:pPr lvl="0"/>
            <a:endParaRPr lang="tr-TR" noProof="0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931250" y="3334493"/>
            <a:ext cx="7443437" cy="3158462"/>
          </a:xfrm>
          <a:prstGeom prst="rect">
            <a:avLst/>
          </a:prstGeom>
        </p:spPr>
        <p:txBody>
          <a:bodyPr vert="horz" lIns="92161" tIns="46081" rIns="92161" bIns="46081" rtlCol="0"/>
          <a:lstStyle/>
          <a:p>
            <a:pPr lvl="0"/>
            <a:r>
              <a:rPr lang="tr-TR" noProof="0" smtClean="0"/>
              <a:t>Asıl metin stillerini düzenlemek için tıklatın</a:t>
            </a:r>
          </a:p>
          <a:p>
            <a:pPr lvl="1"/>
            <a:r>
              <a:rPr lang="tr-TR" noProof="0" smtClean="0"/>
              <a:t>İkinci düzey</a:t>
            </a:r>
          </a:p>
          <a:p>
            <a:pPr lvl="2"/>
            <a:r>
              <a:rPr lang="tr-TR" noProof="0" smtClean="0"/>
              <a:t>Üçüncü düzey</a:t>
            </a:r>
          </a:p>
          <a:p>
            <a:pPr lvl="3"/>
            <a:r>
              <a:rPr lang="tr-TR" noProof="0" smtClean="0"/>
              <a:t>Dördüncü düzey</a:t>
            </a:r>
          </a:p>
          <a:p>
            <a:pPr lvl="4"/>
            <a:r>
              <a:rPr lang="tr-TR" noProof="0" smtClean="0"/>
              <a:t>Beşinci düzey</a:t>
            </a:r>
            <a:endParaRPr lang="tr-TR" noProof="0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4" y="6667867"/>
            <a:ext cx="4033219" cy="350939"/>
          </a:xfrm>
          <a:prstGeom prst="rect">
            <a:avLst/>
          </a:prstGeom>
        </p:spPr>
        <p:txBody>
          <a:bodyPr vert="horz" lIns="92161" tIns="46081" rIns="92161" bIns="46081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5270540" y="6667867"/>
            <a:ext cx="4033219" cy="350939"/>
          </a:xfrm>
          <a:prstGeom prst="rect">
            <a:avLst/>
          </a:prstGeom>
        </p:spPr>
        <p:txBody>
          <a:bodyPr vert="horz" wrap="square" lIns="92161" tIns="46081" rIns="92161" bIns="46081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34B4BC6C-A26A-4437-97D9-22832D07818A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6126006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4B4BC6C-A26A-4437-97D9-22832D07818A}" type="slidenum">
              <a:rPr lang="tr-TR" altLang="tr-TR" smtClean="0"/>
              <a:pPr>
                <a:defRPr/>
              </a:pPr>
              <a:t>1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85924926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/>
            <a:endParaRPr lang="tr-TR" sz="20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4B4BC6C-A26A-4437-97D9-22832D07818A}" type="slidenum">
              <a:rPr lang="tr-TR" altLang="tr-TR" smtClean="0"/>
              <a:pPr>
                <a:defRPr/>
              </a:pPr>
              <a:t>10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77036964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Veri Yer Tutucusu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651E7FC0-F33C-419C-A79D-A40AA977BAF0}" type="datetime1">
              <a:rPr lang="tr-TR" smtClean="0"/>
              <a:t>25.07.2017</a:t>
            </a:fld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3BA62C5-E60A-42C8-AC2E-782314B84F31}" type="slidenum">
              <a:rPr lang="tr-TR" smtClean="0"/>
              <a:t>11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1809589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baseline="0" dirty="0" smtClean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4B4BC6C-A26A-4437-97D9-22832D07818A}" type="slidenum">
              <a:rPr lang="tr-TR" altLang="tr-TR" smtClean="0"/>
              <a:pPr>
                <a:defRPr/>
              </a:pPr>
              <a:t>12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32957875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/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4B4BC6C-A26A-4437-97D9-22832D07818A}" type="slidenum">
              <a:rPr lang="tr-TR" altLang="tr-TR" smtClean="0"/>
              <a:pPr>
                <a:defRPr/>
              </a:pPr>
              <a:t>13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414077373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tr-TR" sz="2000" b="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4B4BC6C-A26A-4437-97D9-22832D07818A}" type="slidenum">
              <a:rPr lang="tr-TR" altLang="tr-TR" smtClean="0"/>
              <a:pPr>
                <a:defRPr/>
              </a:pPr>
              <a:t>14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410066757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Slayt Görüntüsü Yer Tutucus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1139" name="Not Yer Tutucusu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tr-TR" altLang="tr-TR" smtClean="0"/>
          </a:p>
        </p:txBody>
      </p:sp>
    </p:spTree>
    <p:extLst>
      <p:ext uri="{BB962C8B-B14F-4D97-AF65-F5344CB8AC3E}">
        <p14:creationId xmlns:p14="http://schemas.microsoft.com/office/powerpoint/2010/main" val="15512594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/>
            <a:endParaRPr lang="tr-TR" sz="2000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4B4BC6C-A26A-4437-97D9-22832D07818A}" type="slidenum">
              <a:rPr lang="tr-TR" altLang="tr-TR" smtClean="0"/>
              <a:pPr>
                <a:defRPr/>
              </a:pPr>
              <a:t>2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10428483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/>
            <a:endParaRPr lang="tr-TR" sz="2000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4B4BC6C-A26A-4437-97D9-22832D07818A}" type="slidenum">
              <a:rPr lang="tr-TR" altLang="tr-TR" smtClean="0"/>
              <a:pPr>
                <a:defRPr/>
              </a:pPr>
              <a:t>3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413531421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/>
            <a:r>
              <a:rPr lang="tr-TR" sz="2000" dirty="0"/>
              <a:t> </a:t>
            </a: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922721">
              <a:defRPr/>
            </a:pPr>
            <a:fld id="{34B4BC6C-A26A-4437-97D9-22832D07818A}" type="slidenum">
              <a:rPr lang="tr-TR" altLang="tr-TR">
                <a:solidFill>
                  <a:prstClr val="black"/>
                </a:solidFill>
              </a:rPr>
              <a:pPr defTabSz="922721">
                <a:defRPr/>
              </a:pPr>
              <a:t>4</a:t>
            </a:fld>
            <a:endParaRPr lang="tr-TR" altLang="tr-T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862177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/>
            <a:endParaRPr lang="tr-TR" sz="2000" baseline="0" dirty="0" smtClean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4B4BC6C-A26A-4437-97D9-22832D07818A}" type="slidenum">
              <a:rPr lang="tr-TR" altLang="tr-TR" smtClean="0"/>
              <a:pPr>
                <a:defRPr/>
              </a:pPr>
              <a:t>5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7788121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/>
            <a:endParaRPr lang="tr-TR" sz="2000" baseline="0" dirty="0" smtClean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4B4BC6C-A26A-4437-97D9-22832D07818A}" type="slidenum">
              <a:rPr lang="tr-TR" altLang="tr-TR" smtClean="0"/>
              <a:pPr>
                <a:defRPr/>
              </a:pPr>
              <a:t>6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8687652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Slayt Görüntüsü Yer Tutucus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30051" name="Not Yer Tutucusu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0" marR="0" indent="0" algn="just" defTabSz="922721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tr-TR" altLang="tr-TR" sz="2000" dirty="0" smtClean="0">
              <a:latin typeface="Arial" panose="020B0604020202020204" pitchFamily="34" charset="0"/>
            </a:endParaRPr>
          </a:p>
        </p:txBody>
      </p:sp>
      <p:sp>
        <p:nvSpPr>
          <p:cNvPr id="130052" name="Slayt Numarası Yer Tutucusu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4323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9711" indent="-288350" defTabSz="924323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53401" indent="-230680" defTabSz="924323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14762" indent="-230680" defTabSz="924323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76122" indent="-230680" defTabSz="924323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37483" indent="-230680" defTabSz="92432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98843" indent="-230680" defTabSz="92432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60204" indent="-230680" defTabSz="92432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921564" indent="-230680" defTabSz="92432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fld id="{19FBC7E2-90C7-485D-AFA2-EC7E4AA7CC1D}" type="slidenum">
              <a:rPr lang="tr-TR" altLang="tr-TR" sz="1200">
                <a:solidFill>
                  <a:srgbClr val="000000"/>
                </a:solidFill>
              </a:rPr>
              <a:pPr>
                <a:defRPr/>
              </a:pPr>
              <a:t>7</a:t>
            </a:fld>
            <a:endParaRPr lang="tr-TR" altLang="tr-TR" sz="12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486472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/>
            <a:endParaRPr lang="tr-TR" sz="2000" baseline="0" dirty="0" smtClean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4B4BC6C-A26A-4437-97D9-22832D07818A}" type="slidenum">
              <a:rPr lang="tr-TR" altLang="tr-TR" smtClean="0"/>
              <a:pPr>
                <a:defRPr/>
              </a:pPr>
              <a:t>8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15880998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3522" name="Slayt Görüntüsü Yer Tutucus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63523" name="Not Yer Tutucusu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algn="just"/>
            <a:endParaRPr lang="tr-TR" sz="2000" dirty="0" smtClean="0"/>
          </a:p>
        </p:txBody>
      </p:sp>
      <p:sp>
        <p:nvSpPr>
          <p:cNvPr id="4" name="Slayt Numarası Yer Tutucusu 3"/>
          <p:cNvSpPr txBox="1">
            <a:spLocks noGrp="1"/>
          </p:cNvSpPr>
          <p:nvPr/>
        </p:nvSpPr>
        <p:spPr>
          <a:xfrm>
            <a:off x="5378374" y="6676580"/>
            <a:ext cx="4116394" cy="351813"/>
          </a:xfrm>
          <a:prstGeom prst="rect">
            <a:avLst/>
          </a:prstGeom>
          <a:noFill/>
        </p:spPr>
        <p:txBody>
          <a:bodyPr lIns="92272" tIns="46136" rIns="92272" bIns="46136" anchor="b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2D1D3BD5-90A3-460D-ACF0-7F34E1896DDE}" type="slidenum">
              <a:rPr lang="en-US" sz="1200">
                <a:latin typeface="+mn-lt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9</a:t>
            </a:fld>
            <a:endParaRPr lang="en-US" sz="120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1636364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3.jpeg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5.jpeg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6.jpeg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3.jpeg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5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5.jpeg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5.jpeg"/></Relationships>
</file>

<file path=ppt/slideLayouts/_rels/slideLayout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5.jpeg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5.jpeg"/></Relationships>
</file>

<file path=ppt/slideLayouts/_rels/slideLayout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5.jpeg"/></Relationships>
</file>

<file path=ppt/slideLayouts/_rels/slideLayout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5.jpeg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5.jpeg"/></Relationships>
</file>

<file path=ppt/slideLayouts/_rels/slideLayout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3.jpeg"/></Relationships>
</file>

<file path=ppt/slideLayouts/_rels/slideLayout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5.jpeg"/></Relationships>
</file>

<file path=ppt/slideLayouts/_rels/slideLayout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6.jpeg"/></Relationships>
</file>

<file path=ppt/slideLayouts/_rels/slideLayout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3.jpeg"/></Relationships>
</file>

<file path=ppt/slideLayouts/_rels/slideLayout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5.jpe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5.jpeg"/></Relationships>
</file>

<file path=ppt/slideLayouts/_rels/slideLayout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5.jpeg"/></Relationships>
</file>

<file path=ppt/slideLayouts/_rels/slideLayout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5.jpeg"/></Relationships>
</file>

<file path=ppt/slideLayouts/_rels/slideLayout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5.jpeg"/></Relationships>
</file>

<file path=ppt/slideLayouts/_rels/slideLayout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5.jpeg"/></Relationships>
</file>

<file path=ppt/slideLayouts/_rels/slideLayout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5.jpeg"/></Relationships>
</file>

<file path=ppt/slideLayouts/_rels/slideLayout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3.xml"/></Relationships>
</file>

<file path=ppt/slideLayouts/_rels/slideLayout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5.jpeg"/></Relationships>
</file>

<file path=ppt/slideLayouts/_rels/slideLayout4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4.xml"/></Relationships>
</file>

<file path=ppt/slideLayouts/_rels/slideLayout5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4.xml"/><Relationship Id="rId4" Type="http://schemas.openxmlformats.org/officeDocument/2006/relationships/image" Target="../media/image4.png"/></Relationships>
</file>

<file path=ppt/slideLayouts/_rels/slideLayout5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4.xml"/></Relationships>
</file>

<file path=ppt/slideLayouts/_rels/slideLayout5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4.xml"/><Relationship Id="rId4" Type="http://schemas.openxmlformats.org/officeDocument/2006/relationships/image" Target="../media/image9.png"/></Relationships>
</file>

<file path=ppt/slideLayouts/_rels/slideLayout5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4.xml"/><Relationship Id="rId4" Type="http://schemas.openxmlformats.org/officeDocument/2006/relationships/image" Target="../media/image9.png"/></Relationships>
</file>

<file path=ppt/slideLayouts/_rels/slideLayout5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4.xml"/><Relationship Id="rId4" Type="http://schemas.openxmlformats.org/officeDocument/2006/relationships/image" Target="../media/image9.png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Relationship Id="rId4" Type="http://schemas.openxmlformats.org/officeDocument/2006/relationships/image" Target="../media/image4.png"/></Relationships>
</file>

<file path=ppt/slideLayouts/_rels/slideLayout5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4.xml"/><Relationship Id="rId4" Type="http://schemas.openxmlformats.org/officeDocument/2006/relationships/image" Target="../media/image4.png"/></Relationships>
</file>

<file path=ppt/slideLayouts/_rels/slideLayout5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4.xml"/><Relationship Id="rId4" Type="http://schemas.openxmlformats.org/officeDocument/2006/relationships/image" Target="../media/image9.pn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4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4.xml"/></Relationships>
</file>

<file path=ppt/slideLayouts/_rels/slideLayout6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4.xml"/><Relationship Id="rId4" Type="http://schemas.openxmlformats.org/officeDocument/2006/relationships/image" Target="../media/image9.png"/></Relationships>
</file>

<file path=ppt/slideLayouts/_rels/slideLayout6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4.xml"/><Relationship Id="rId4" Type="http://schemas.openxmlformats.org/officeDocument/2006/relationships/image" Target="../media/image9.png"/></Relationships>
</file>

<file path=ppt/slideLayouts/_rels/slideLayout6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4.xml"/><Relationship Id="rId4" Type="http://schemas.openxmlformats.org/officeDocument/2006/relationships/image" Target="../media/image9.png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/Relationships>
</file>

<file path=ppt/slideLayouts/_rels/slideLayout6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5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5.xml"/><Relationship Id="rId4" Type="http://schemas.openxmlformats.org/officeDocument/2006/relationships/image" Target="../media/image3.jpeg"/></Relationships>
</file>

<file path=ppt/slideLayouts/_rels/slideLayout7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5.xml"/></Relationships>
</file>

<file path=ppt/slideLayouts/_rels/slideLayout7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5.xml"/><Relationship Id="rId4" Type="http://schemas.openxmlformats.org/officeDocument/2006/relationships/image" Target="../media/image5.jpeg"/></Relationships>
</file>

<file path=ppt/slideLayouts/_rels/slideLayout7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5.xml"/><Relationship Id="rId4" Type="http://schemas.openxmlformats.org/officeDocument/2006/relationships/image" Target="../media/image6.jpeg"/></Relationships>
</file>

<file path=ppt/slideLayouts/_rels/slideLayout7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5.xml"/><Relationship Id="rId4" Type="http://schemas.openxmlformats.org/officeDocument/2006/relationships/image" Target="../media/image3.jpeg"/></Relationships>
</file>

<file path=ppt/slideLayouts/_rels/slideLayout7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5.xml"/></Relationships>
</file>

<file path=ppt/slideLayouts/_rels/slideLayout7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5.xml"/><Relationship Id="rId4" Type="http://schemas.openxmlformats.org/officeDocument/2006/relationships/image" Target="../media/image5.jpeg"/></Relationships>
</file>

<file path=ppt/slideLayouts/_rels/slideLayout7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5.xml"/><Relationship Id="rId4" Type="http://schemas.openxmlformats.org/officeDocument/2006/relationships/image" Target="../media/image5.jpeg"/></Relationships>
</file>

<file path=ppt/slideLayouts/_rels/slideLayout7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5.xml"/><Relationship Id="rId4" Type="http://schemas.openxmlformats.org/officeDocument/2006/relationships/image" Target="../media/image5.jpeg"/></Relationships>
</file>

<file path=ppt/slideLayouts/_rels/slideLayout7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5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5.xml"/><Relationship Id="rId4" Type="http://schemas.openxmlformats.org/officeDocument/2006/relationships/image" Target="../media/image5.jpeg"/></Relationships>
</file>

<file path=ppt/slideLayouts/_rels/slideLayout8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5.xml"/><Relationship Id="rId4" Type="http://schemas.openxmlformats.org/officeDocument/2006/relationships/image" Target="../media/image5.jpeg"/></Relationships>
</file>

<file path=ppt/slideLayouts/_rels/slideLayout8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5.xml"/><Relationship Id="rId4" Type="http://schemas.openxmlformats.org/officeDocument/2006/relationships/image" Target="../media/image5.jpeg"/></Relationships>
</file>

<file path=ppt/slideLayouts/_rels/slideLayout8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5.xml"/><Relationship Id="rId4" Type="http://schemas.openxmlformats.org/officeDocument/2006/relationships/image" Target="../media/image5.jpeg"/></Relationships>
</file>

<file path=ppt/slideLayouts/_rels/slideLayout8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5.xml"/></Relationships>
</file>

<file path=ppt/slideLayouts/_rels/slideLayout8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5.xml"/><Relationship Id="rId4" Type="http://schemas.openxmlformats.org/officeDocument/2006/relationships/image" Target="../media/image5.jpeg"/></Relationships>
</file>

<file path=ppt/slideLayouts/_rels/slideLayout8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5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3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tr-T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r>
              <a:rPr lang="sv-SE"/>
              <a:t>Ekonomi Bakanlığı</a:t>
            </a:r>
            <a:endParaRPr lang="tr-T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693DDD5C-6912-494A-8B79-3307DEF2158E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7884083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r>
              <a:rPr lang="sv-SE"/>
              <a:t>Ekonomi Bakanlığı</a:t>
            </a:r>
            <a:endParaRPr lang="tr-T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A864D06-5AEC-4C5B-A425-34F9A092B16C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9168621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r>
              <a:rPr lang="sv-SE"/>
              <a:t>Ekonomi Bakanlığı</a:t>
            </a:r>
            <a:endParaRPr lang="tr-T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838A3E4-0AB4-4277-A712-BD5AFF979FBB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49872956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/>
          <p:cNvPicPr preferRelativeResize="0">
            <a:picLocks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781300"/>
            <a:ext cx="9144000" cy="1358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3" descr="F:\MUSTAFA\LOGO\tek_tr.jp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9838" y="333375"/>
            <a:ext cx="1584325" cy="151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Metin kutusu 5"/>
          <p:cNvSpPr txBox="1"/>
          <p:nvPr userDrawn="1"/>
        </p:nvSpPr>
        <p:spPr>
          <a:xfrm>
            <a:off x="1476375" y="1844675"/>
            <a:ext cx="6191250" cy="7699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tr-TR" sz="4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Arial" charset="0"/>
              </a:rPr>
              <a:t>EKONOMİ BAKANLIĞI</a:t>
            </a: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68000" y="4503600"/>
            <a:ext cx="6400800" cy="1143008"/>
          </a:xfrm>
        </p:spPr>
        <p:txBody>
          <a:bodyPr/>
          <a:lstStyle>
            <a:lvl1pPr marL="0" indent="0" algn="ctr">
              <a:buNone/>
              <a:defRPr i="1">
                <a:solidFill>
                  <a:srgbClr val="4D968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dirty="0" smtClean="0"/>
              <a:t>Asıl alt başlık stilini düzenlemek için tıklatın</a:t>
            </a:r>
            <a:endParaRPr lang="tr-TR" dirty="0"/>
          </a:p>
        </p:txBody>
      </p:sp>
      <p:sp>
        <p:nvSpPr>
          <p:cNvPr id="7" name="4 Altbilgi Yer Tutucusu"/>
          <p:cNvSpPr>
            <a:spLocks noGrp="1"/>
          </p:cNvSpPr>
          <p:nvPr>
            <p:ph type="ftr" sz="quarter" idx="10"/>
          </p:nvPr>
        </p:nvSpPr>
        <p:spPr>
          <a:xfrm>
            <a:off x="250825" y="6453188"/>
            <a:ext cx="7921625" cy="304800"/>
          </a:xfrm>
        </p:spPr>
        <p:txBody>
          <a:bodyPr/>
          <a:lstStyle>
            <a:lvl1pPr algn="l">
              <a:defRPr sz="1600">
                <a:solidFill>
                  <a:srgbClr val="E7DEC9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defRPr>
            </a:lvl1pPr>
          </a:lstStyle>
          <a:p>
            <a:pPr>
              <a:defRPr/>
            </a:pPr>
            <a:r>
              <a:rPr lang="sv-SE"/>
              <a:t>Ekonomi Bakanlığı</a:t>
            </a:r>
            <a:endParaRPr lang="tr-TR" dirty="0"/>
          </a:p>
        </p:txBody>
      </p:sp>
      <p:sp>
        <p:nvSpPr>
          <p:cNvPr id="8" name="5 Slayt Numarası Yer Tutucusu"/>
          <p:cNvSpPr>
            <a:spLocks noGrp="1"/>
          </p:cNvSpPr>
          <p:nvPr>
            <p:ph type="sldNum" sz="quarter" idx="11"/>
          </p:nvPr>
        </p:nvSpPr>
        <p:spPr>
          <a:xfrm>
            <a:off x="8459788" y="6453188"/>
            <a:ext cx="571500" cy="252412"/>
          </a:xfrm>
        </p:spPr>
        <p:txBody>
          <a:bodyPr/>
          <a:lstStyle>
            <a:lvl1pPr algn="ctr">
              <a:defRPr sz="1600" smtClean="0">
                <a:solidFill>
                  <a:srgbClr val="C6B07E"/>
                </a:solidFill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>
              <a:defRPr/>
            </a:pPr>
            <a:fld id="{365CBE6F-6D7C-4C72-BDF1-7371BA57265D}" type="slidenum">
              <a:rPr lang="en-US" altLang="tr-TR"/>
              <a:pPr>
                <a:defRPr/>
              </a:pPr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2401525715"/>
      </p:ext>
    </p:extLst>
  </p:cSld>
  <p:clrMapOvr>
    <a:masterClrMapping/>
  </p:clrMapOvr>
  <p:transition spd="med"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 preferRelativeResize="0">
            <a:picLocks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553200"/>
            <a:ext cx="9144000" cy="252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7"/>
          <p:cNvPicPr preferRelativeResize="0">
            <a:picLocks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33350"/>
            <a:ext cx="9144000" cy="538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3" descr="F:\MUSTAFA\LOGO\tek_tr.jpg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425" y="46038"/>
            <a:ext cx="746125" cy="712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2 İçerik Yer Tutucusu"/>
          <p:cNvSpPr>
            <a:spLocks noGrp="1"/>
          </p:cNvSpPr>
          <p:nvPr>
            <p:ph idx="1"/>
          </p:nvPr>
        </p:nvSpPr>
        <p:spPr>
          <a:xfrm>
            <a:off x="357159" y="990600"/>
            <a:ext cx="8429684" cy="5224482"/>
          </a:xfrm>
        </p:spPr>
        <p:txBody>
          <a:bodyPr>
            <a:normAutofit/>
          </a:bodyPr>
          <a:lstStyle>
            <a:lvl1pPr>
              <a:defRPr sz="3600"/>
            </a:lvl1pPr>
            <a:lvl2pPr>
              <a:defRPr sz="3200"/>
            </a:lvl2pPr>
            <a:lvl3pPr>
              <a:defRPr sz="2800"/>
            </a:lvl3pPr>
            <a:lvl4pPr>
              <a:defRPr sz="2400"/>
            </a:lvl4pPr>
            <a:lvl5pPr>
              <a:defRPr sz="2400"/>
            </a:lvl5pPr>
          </a:lstStyle>
          <a:p>
            <a:pPr lvl="0"/>
            <a:r>
              <a:rPr lang="tr-TR" dirty="0" smtClean="0"/>
              <a:t>Asıl metin stillerini düzenlemek için tıklatın</a:t>
            </a:r>
          </a:p>
          <a:p>
            <a:pPr lvl="1"/>
            <a:r>
              <a:rPr lang="tr-TR" dirty="0" smtClean="0"/>
              <a:t>İkinci düzey</a:t>
            </a:r>
          </a:p>
          <a:p>
            <a:pPr lvl="2"/>
            <a:r>
              <a:rPr lang="tr-TR" dirty="0" smtClean="0"/>
              <a:t>Üçüncü düzey</a:t>
            </a:r>
          </a:p>
          <a:p>
            <a:pPr lvl="3"/>
            <a:r>
              <a:rPr lang="tr-TR" dirty="0" smtClean="0"/>
              <a:t>Dördüncü düzey</a:t>
            </a:r>
          </a:p>
          <a:p>
            <a:pPr lvl="4"/>
            <a:r>
              <a:rPr lang="tr-TR" dirty="0" smtClean="0"/>
              <a:t>Beşinci düzey</a:t>
            </a:r>
            <a:endParaRPr lang="tr-TR" dirty="0"/>
          </a:p>
        </p:txBody>
      </p:sp>
      <p:sp>
        <p:nvSpPr>
          <p:cNvPr id="18" name="1 Başlık"/>
          <p:cNvSpPr>
            <a:spLocks noGrp="1"/>
          </p:cNvSpPr>
          <p:nvPr>
            <p:ph type="title"/>
          </p:nvPr>
        </p:nvSpPr>
        <p:spPr>
          <a:xfrm>
            <a:off x="1306121" y="132756"/>
            <a:ext cx="7837879" cy="476844"/>
          </a:xfrm>
        </p:spPr>
        <p:txBody>
          <a:bodyPr>
            <a:normAutofit/>
          </a:bodyPr>
          <a:lstStyle>
            <a:lvl1pPr marL="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lang="tr-TR" sz="4000" b="1" kern="1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tr-TR" dirty="0" smtClean="0"/>
              <a:t>Asıl başlık stili için tıklatın</a:t>
            </a:r>
            <a:endParaRPr lang="tr-TR" dirty="0"/>
          </a:p>
        </p:txBody>
      </p:sp>
      <p:sp>
        <p:nvSpPr>
          <p:cNvPr id="7" name="4 Altbilgi Yer Tutucusu"/>
          <p:cNvSpPr>
            <a:spLocks noGrp="1"/>
          </p:cNvSpPr>
          <p:nvPr>
            <p:ph type="ftr" sz="quarter" idx="10"/>
          </p:nvPr>
        </p:nvSpPr>
        <p:spPr>
          <a:xfrm>
            <a:off x="225425" y="6553200"/>
            <a:ext cx="7947025" cy="252413"/>
          </a:xfrm>
        </p:spPr>
        <p:txBody>
          <a:bodyPr/>
          <a:lstStyle>
            <a:lvl1pPr algn="l">
              <a:defRPr sz="160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defRPr>
            </a:lvl1pPr>
          </a:lstStyle>
          <a:p>
            <a:pPr>
              <a:defRPr/>
            </a:pPr>
            <a:r>
              <a:rPr lang="sv-SE"/>
              <a:t>Ekonomi Bakanlığı</a:t>
            </a:r>
            <a:endParaRPr lang="tr-TR"/>
          </a:p>
        </p:txBody>
      </p:sp>
      <p:sp>
        <p:nvSpPr>
          <p:cNvPr id="8" name="5 Slayt Numarası Yer Tutucusu"/>
          <p:cNvSpPr>
            <a:spLocks noGrp="1"/>
          </p:cNvSpPr>
          <p:nvPr>
            <p:ph type="sldNum" sz="quarter" idx="11"/>
          </p:nvPr>
        </p:nvSpPr>
        <p:spPr>
          <a:xfrm>
            <a:off x="8429625" y="6553200"/>
            <a:ext cx="571500" cy="252413"/>
          </a:xfrm>
        </p:spPr>
        <p:txBody>
          <a:bodyPr/>
          <a:lstStyle>
            <a:lvl1pPr algn="ctr">
              <a:defRPr sz="1600" smtClean="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>
              <a:defRPr/>
            </a:pPr>
            <a:fld id="{EEA844CF-903C-42A2-9596-CC16088F0D0C}" type="slidenum">
              <a:rPr lang="en-US" altLang="tr-TR"/>
              <a:pPr>
                <a:defRPr/>
              </a:pPr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1240273170"/>
      </p:ext>
    </p:extLst>
  </p:cSld>
  <p:clrMapOvr>
    <a:masterClrMapping/>
  </p:clrMapOvr>
  <p:transition spd="med">
    <p:fad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160588"/>
            <a:ext cx="9144000" cy="395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3" descr="F:\MUSTAFA\LOGO\tek_tr.jp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2001838"/>
            <a:ext cx="746125" cy="712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4400" b="1" cap="none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tr-TR" dirty="0" smtClean="0"/>
              <a:t>Asıl başlık stili için tıklatın</a:t>
            </a:r>
            <a:endParaRPr lang="tr-TR" dirty="0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400" i="1">
                <a:solidFill>
                  <a:srgbClr val="4D968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dirty="0" smtClean="0"/>
              <a:t>Asıl metin stillerini düzenlemek için tıklatın</a:t>
            </a:r>
          </a:p>
        </p:txBody>
      </p:sp>
      <p:sp>
        <p:nvSpPr>
          <p:cNvPr id="6" name="4 Altbilgi Yer Tutucusu"/>
          <p:cNvSpPr>
            <a:spLocks noGrp="1"/>
          </p:cNvSpPr>
          <p:nvPr>
            <p:ph type="ftr" sz="quarter" idx="10"/>
          </p:nvPr>
        </p:nvSpPr>
        <p:spPr>
          <a:xfrm>
            <a:off x="0" y="6453188"/>
            <a:ext cx="8172450" cy="304800"/>
          </a:xfrm>
        </p:spPr>
        <p:txBody>
          <a:bodyPr/>
          <a:lstStyle>
            <a:lvl1pPr algn="l">
              <a:defRPr sz="1600">
                <a:solidFill>
                  <a:srgbClr val="E7DEC9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defRPr>
            </a:lvl1pPr>
          </a:lstStyle>
          <a:p>
            <a:pPr>
              <a:defRPr/>
            </a:pPr>
            <a:r>
              <a:rPr lang="sv-SE"/>
              <a:t>Ekonomi Bakanlığı</a:t>
            </a:r>
            <a:endParaRPr lang="tr-TR"/>
          </a:p>
        </p:txBody>
      </p:sp>
      <p:sp>
        <p:nvSpPr>
          <p:cNvPr id="7" name="5 Slayt Numarası Yer Tutucusu"/>
          <p:cNvSpPr>
            <a:spLocks noGrp="1"/>
          </p:cNvSpPr>
          <p:nvPr>
            <p:ph type="sldNum" sz="quarter" idx="11"/>
          </p:nvPr>
        </p:nvSpPr>
        <p:spPr>
          <a:xfrm>
            <a:off x="8429625" y="6553200"/>
            <a:ext cx="571500" cy="252413"/>
          </a:xfrm>
        </p:spPr>
        <p:txBody>
          <a:bodyPr/>
          <a:lstStyle>
            <a:lvl1pPr algn="ctr">
              <a:defRPr sz="1600" smtClean="0">
                <a:solidFill>
                  <a:srgbClr val="C6B07E"/>
                </a:solidFill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>
              <a:defRPr/>
            </a:pPr>
            <a:fld id="{6BA339D0-133E-44E4-8636-94BC47C3A29B}" type="slidenum">
              <a:rPr lang="en-US" altLang="tr-TR"/>
              <a:pPr>
                <a:defRPr/>
              </a:pPr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3584280353"/>
      </p:ext>
    </p:extLst>
  </p:cSld>
  <p:clrMapOvr>
    <a:masterClrMapping/>
  </p:clrMapOvr>
  <p:transition spd="med">
    <p:fad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 preferRelativeResize="0">
            <a:picLocks noChangeArrowheads="1"/>
          </p:cNvPicPr>
          <p:nvPr userDrawn="1"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0" y="6553200"/>
            <a:ext cx="9144000" cy="25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7"/>
          <p:cNvPicPr preferRelativeResize="0">
            <a:picLocks noChangeArrowheads="1"/>
          </p:cNvPicPr>
          <p:nvPr userDrawn="1"/>
        </p:nvPicPr>
        <p:blipFill>
          <a:blip r:embed="rId3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0" y="132758"/>
            <a:ext cx="9144000" cy="5393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3"/>
          <p:cNvPicPr>
            <a:picLocks noChangeAspect="1" noChangeArrowheads="1"/>
          </p:cNvPicPr>
          <p:nvPr userDrawn="1"/>
        </p:nvPicPr>
        <p:blipFill>
          <a:blip r:embed="rId4" cstate="print">
            <a:extLst/>
          </a:blip>
          <a:stretch>
            <a:fillRect/>
          </a:stretch>
        </p:blipFill>
        <p:spPr bwMode="auto">
          <a:xfrm>
            <a:off x="372791" y="42865"/>
            <a:ext cx="802608" cy="719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</p:pic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357158" y="914402"/>
            <a:ext cx="4038600" cy="5211763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dirty="0" smtClean="0"/>
              <a:t>Asıl metin stillerini düzenlemek için tıklatın</a:t>
            </a:r>
          </a:p>
          <a:p>
            <a:pPr lvl="1"/>
            <a:r>
              <a:rPr lang="tr-TR" dirty="0" smtClean="0"/>
              <a:t>İkinci düzey</a:t>
            </a:r>
          </a:p>
          <a:p>
            <a:pPr lvl="2"/>
            <a:r>
              <a:rPr lang="tr-TR" dirty="0" smtClean="0"/>
              <a:t>Üçüncü düzey</a:t>
            </a:r>
          </a:p>
          <a:p>
            <a:pPr lvl="3"/>
            <a:r>
              <a:rPr lang="tr-TR" dirty="0" smtClean="0"/>
              <a:t>Dördüncü düzey</a:t>
            </a:r>
          </a:p>
          <a:p>
            <a:pPr lvl="4"/>
            <a:r>
              <a:rPr lang="tr-TR" dirty="0" smtClean="0"/>
              <a:t>Beşinci düzey</a:t>
            </a:r>
            <a:endParaRPr lang="tr-TR" dirty="0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748242" y="914402"/>
            <a:ext cx="4038600" cy="5211763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dirty="0" smtClean="0"/>
              <a:t>Asıl metin stillerini düzenlemek için tıklatın</a:t>
            </a:r>
          </a:p>
          <a:p>
            <a:pPr lvl="1"/>
            <a:r>
              <a:rPr lang="tr-TR" dirty="0" smtClean="0"/>
              <a:t>İkinci düzey</a:t>
            </a:r>
          </a:p>
          <a:p>
            <a:pPr lvl="2"/>
            <a:r>
              <a:rPr lang="tr-TR" dirty="0" smtClean="0"/>
              <a:t>Üçüncü düzey</a:t>
            </a:r>
          </a:p>
          <a:p>
            <a:pPr lvl="3"/>
            <a:r>
              <a:rPr lang="tr-TR" dirty="0" smtClean="0"/>
              <a:t>Dördüncü düzey</a:t>
            </a:r>
          </a:p>
          <a:p>
            <a:pPr lvl="4"/>
            <a:r>
              <a:rPr lang="tr-TR" dirty="0" smtClean="0"/>
              <a:t>Beşinci düzey</a:t>
            </a:r>
            <a:endParaRPr lang="tr-TR" dirty="0"/>
          </a:p>
        </p:txBody>
      </p:sp>
      <p:sp>
        <p:nvSpPr>
          <p:cNvPr id="25" name="1 Başlık"/>
          <p:cNvSpPr>
            <a:spLocks noGrp="1"/>
          </p:cNvSpPr>
          <p:nvPr>
            <p:ph type="title"/>
          </p:nvPr>
        </p:nvSpPr>
        <p:spPr>
          <a:xfrm>
            <a:off x="1306121" y="132756"/>
            <a:ext cx="7837879" cy="476844"/>
          </a:xfrm>
        </p:spPr>
        <p:txBody>
          <a:bodyPr>
            <a:normAutofit/>
          </a:bodyPr>
          <a:lstStyle>
            <a:lvl1pPr marL="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lang="tr-TR" sz="4000" b="1" kern="1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tr-TR" dirty="0" smtClean="0"/>
              <a:t>Asıl başlık stili için tıklatın</a:t>
            </a:r>
            <a:endParaRPr lang="tr-TR" dirty="0"/>
          </a:p>
        </p:txBody>
      </p:sp>
      <p:sp>
        <p:nvSpPr>
          <p:cNvPr id="8" name="4 Altbilgi Yer Tutucusu"/>
          <p:cNvSpPr>
            <a:spLocks noGrp="1"/>
          </p:cNvSpPr>
          <p:nvPr>
            <p:ph type="ftr" sz="quarter" idx="10"/>
          </p:nvPr>
        </p:nvSpPr>
        <p:spPr>
          <a:xfrm>
            <a:off x="1828800" y="6553200"/>
            <a:ext cx="5672138" cy="252413"/>
          </a:xfrm>
        </p:spPr>
        <p:txBody>
          <a:bodyPr/>
          <a:lstStyle>
            <a:lvl1pPr algn="l">
              <a:defRPr sz="160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defRPr>
            </a:lvl1pPr>
          </a:lstStyle>
          <a:p>
            <a:pPr>
              <a:defRPr/>
            </a:pPr>
            <a:r>
              <a:rPr lang="sv-SE"/>
              <a:t>Ekonomi Bakanlığı</a:t>
            </a:r>
            <a:endParaRPr lang="tr-TR"/>
          </a:p>
        </p:txBody>
      </p:sp>
      <p:sp>
        <p:nvSpPr>
          <p:cNvPr id="9" name="5 Slayt Numarası Yer Tutucusu"/>
          <p:cNvSpPr>
            <a:spLocks noGrp="1"/>
          </p:cNvSpPr>
          <p:nvPr>
            <p:ph type="sldNum" sz="quarter" idx="11"/>
          </p:nvPr>
        </p:nvSpPr>
        <p:spPr>
          <a:xfrm>
            <a:off x="8429625" y="6553200"/>
            <a:ext cx="571500" cy="252413"/>
          </a:xfrm>
        </p:spPr>
        <p:txBody>
          <a:bodyPr/>
          <a:lstStyle>
            <a:lvl1pPr algn="ctr">
              <a:defRPr sz="1600" smtClean="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>
              <a:defRPr/>
            </a:pPr>
            <a:fld id="{A170ECF6-F274-49C2-97A7-F0A7ED8DE921}" type="slidenum">
              <a:rPr lang="en-US" altLang="tr-TR"/>
              <a:pPr>
                <a:defRPr/>
              </a:pPr>
              <a:t>‹#›</a:t>
            </a:fld>
            <a:endParaRPr lang="en-US" altLang="tr-TR"/>
          </a:p>
        </p:txBody>
      </p:sp>
      <p:sp>
        <p:nvSpPr>
          <p:cNvPr id="10" name="3 Veri Yer Tutucusu"/>
          <p:cNvSpPr>
            <a:spLocks noGrp="1"/>
          </p:cNvSpPr>
          <p:nvPr>
            <p:ph type="dt" sz="half" idx="12"/>
          </p:nvPr>
        </p:nvSpPr>
        <p:spPr>
          <a:xfrm>
            <a:off x="179388" y="6553200"/>
            <a:ext cx="1543050" cy="252413"/>
          </a:xfrm>
          <a:prstGeom prst="rect">
            <a:avLst/>
          </a:prstGeom>
        </p:spPr>
        <p:txBody>
          <a:bodyPr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lang="tr-TR" sz="1600" kern="120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+mn-ea"/>
                <a:cs typeface="Arial" pitchFamily="34" charset="0"/>
              </a:defRPr>
            </a:lvl1pPr>
          </a:lstStyle>
          <a:p>
            <a:pPr>
              <a:defRPr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11530944"/>
      </p:ext>
    </p:extLst>
  </p:cSld>
  <p:clrMapOvr>
    <a:masterClrMapping/>
  </p:clrMapOvr>
  <p:transition spd="med">
    <p:fad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/>
          <p:cNvPicPr preferRelativeResize="0">
            <a:picLocks noChangeArrowheads="1"/>
          </p:cNvPicPr>
          <p:nvPr userDrawn="1"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0" y="6553200"/>
            <a:ext cx="9144000" cy="25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7"/>
          <p:cNvPicPr preferRelativeResize="0">
            <a:picLocks noChangeArrowheads="1"/>
          </p:cNvPicPr>
          <p:nvPr userDrawn="1"/>
        </p:nvPicPr>
        <p:blipFill>
          <a:blip r:embed="rId3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0" y="132758"/>
            <a:ext cx="9144000" cy="5393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3"/>
          <p:cNvPicPr>
            <a:picLocks noChangeAspect="1" noChangeArrowheads="1"/>
          </p:cNvPicPr>
          <p:nvPr userDrawn="1"/>
        </p:nvPicPr>
        <p:blipFill>
          <a:blip r:embed="rId4" cstate="print">
            <a:extLst/>
          </a:blip>
          <a:stretch>
            <a:fillRect/>
          </a:stretch>
        </p:blipFill>
        <p:spPr bwMode="auto">
          <a:xfrm>
            <a:off x="370762" y="112067"/>
            <a:ext cx="802800" cy="5600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</p:pic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990600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>
                <a:solidFill>
                  <a:srgbClr val="4D968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dirty="0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1752601"/>
            <a:ext cx="4040188" cy="4373562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 dirty="0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02761" y="990600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>
                <a:solidFill>
                  <a:srgbClr val="4D968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dirty="0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6" y="1752601"/>
            <a:ext cx="4041775" cy="4373562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 dirty="0"/>
          </a:p>
        </p:txBody>
      </p:sp>
      <p:sp>
        <p:nvSpPr>
          <p:cNvPr id="25" name="1 Başlık"/>
          <p:cNvSpPr>
            <a:spLocks noGrp="1"/>
          </p:cNvSpPr>
          <p:nvPr>
            <p:ph type="title"/>
          </p:nvPr>
        </p:nvSpPr>
        <p:spPr>
          <a:xfrm>
            <a:off x="1306121" y="132756"/>
            <a:ext cx="7837879" cy="476844"/>
          </a:xfrm>
        </p:spPr>
        <p:txBody>
          <a:bodyPr>
            <a:normAutofit/>
          </a:bodyPr>
          <a:lstStyle>
            <a:lvl1pPr marL="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lang="tr-TR" sz="4000" b="1" kern="1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tr-TR" dirty="0" smtClean="0"/>
              <a:t>Asıl başlık stili için tıklatın</a:t>
            </a:r>
            <a:endParaRPr lang="tr-TR" dirty="0"/>
          </a:p>
        </p:txBody>
      </p:sp>
      <p:sp>
        <p:nvSpPr>
          <p:cNvPr id="10" name="4 Altbilgi Yer Tutucusu"/>
          <p:cNvSpPr>
            <a:spLocks noGrp="1"/>
          </p:cNvSpPr>
          <p:nvPr>
            <p:ph type="ftr" sz="quarter" idx="10"/>
          </p:nvPr>
        </p:nvSpPr>
        <p:spPr>
          <a:xfrm>
            <a:off x="1828800" y="6553200"/>
            <a:ext cx="5672138" cy="252413"/>
          </a:xfrm>
        </p:spPr>
        <p:txBody>
          <a:bodyPr/>
          <a:lstStyle>
            <a:lvl1pPr algn="l">
              <a:defRPr sz="160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defRPr>
            </a:lvl1pPr>
          </a:lstStyle>
          <a:p>
            <a:pPr>
              <a:defRPr/>
            </a:pPr>
            <a:r>
              <a:rPr lang="sv-SE"/>
              <a:t>Ekonomi Bakanlığı</a:t>
            </a:r>
            <a:endParaRPr lang="tr-TR"/>
          </a:p>
        </p:txBody>
      </p:sp>
      <p:sp>
        <p:nvSpPr>
          <p:cNvPr id="11" name="5 Slayt Numarası Yer Tutucusu"/>
          <p:cNvSpPr>
            <a:spLocks noGrp="1"/>
          </p:cNvSpPr>
          <p:nvPr>
            <p:ph type="sldNum" sz="quarter" idx="11"/>
          </p:nvPr>
        </p:nvSpPr>
        <p:spPr>
          <a:xfrm>
            <a:off x="8429625" y="6553200"/>
            <a:ext cx="571500" cy="252413"/>
          </a:xfrm>
        </p:spPr>
        <p:txBody>
          <a:bodyPr/>
          <a:lstStyle>
            <a:lvl1pPr algn="ctr">
              <a:defRPr sz="1600" smtClean="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>
              <a:defRPr/>
            </a:pPr>
            <a:fld id="{BB21A8AA-2E53-4284-B369-B859972C15DF}" type="slidenum">
              <a:rPr lang="en-US" altLang="tr-TR"/>
              <a:pPr>
                <a:defRPr/>
              </a:pPr>
              <a:t>‹#›</a:t>
            </a:fld>
            <a:endParaRPr lang="en-US" altLang="tr-TR"/>
          </a:p>
        </p:txBody>
      </p:sp>
      <p:sp>
        <p:nvSpPr>
          <p:cNvPr id="12" name="3 Veri Yer Tutucusu"/>
          <p:cNvSpPr>
            <a:spLocks noGrp="1"/>
          </p:cNvSpPr>
          <p:nvPr>
            <p:ph type="dt" sz="half" idx="12"/>
          </p:nvPr>
        </p:nvSpPr>
        <p:spPr>
          <a:xfrm>
            <a:off x="179388" y="6553200"/>
            <a:ext cx="1543050" cy="252413"/>
          </a:xfrm>
          <a:prstGeom prst="rect">
            <a:avLst/>
          </a:prstGeom>
        </p:spPr>
        <p:txBody>
          <a:bodyPr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lang="tr-TR" sz="1600" kern="120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+mn-ea"/>
                <a:cs typeface="Arial" pitchFamily="34" charset="0"/>
              </a:defRPr>
            </a:lvl1pPr>
          </a:lstStyle>
          <a:p>
            <a:pPr>
              <a:defRPr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059123526"/>
      </p:ext>
    </p:extLst>
  </p:cSld>
  <p:clrMapOvr>
    <a:masterClrMapping/>
  </p:clrMapOvr>
  <p:transition spd="med">
    <p:fad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6"/>
          <p:cNvPicPr preferRelativeResize="0">
            <a:picLocks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494463"/>
            <a:ext cx="91440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7"/>
          <p:cNvPicPr preferRelativeResize="0">
            <a:picLocks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33350"/>
            <a:ext cx="9144000" cy="538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3" descr="F:\MUSTAFA\LOGO\tek_tr.jpg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3688" y="46038"/>
            <a:ext cx="746125" cy="712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" name="1 Başlık"/>
          <p:cNvSpPr>
            <a:spLocks noGrp="1"/>
          </p:cNvSpPr>
          <p:nvPr>
            <p:ph type="title"/>
          </p:nvPr>
        </p:nvSpPr>
        <p:spPr>
          <a:xfrm>
            <a:off x="1306121" y="132756"/>
            <a:ext cx="7837879" cy="476844"/>
          </a:xfrm>
        </p:spPr>
        <p:txBody>
          <a:bodyPr>
            <a:normAutofit/>
          </a:bodyPr>
          <a:lstStyle>
            <a:lvl1pPr marL="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lang="tr-TR" sz="4000" b="1" kern="1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tr-TR" dirty="0" smtClean="0"/>
              <a:t>Asıl başlık stili için tıklatın</a:t>
            </a:r>
            <a:endParaRPr lang="tr-TR" dirty="0"/>
          </a:p>
        </p:txBody>
      </p:sp>
      <p:sp>
        <p:nvSpPr>
          <p:cNvPr id="6" name="4 Altbilgi Yer Tutucusu"/>
          <p:cNvSpPr>
            <a:spLocks noGrp="1"/>
          </p:cNvSpPr>
          <p:nvPr>
            <p:ph type="ftr" sz="quarter" idx="10"/>
          </p:nvPr>
        </p:nvSpPr>
        <p:spPr>
          <a:xfrm>
            <a:off x="107950" y="6524625"/>
            <a:ext cx="8064500" cy="304800"/>
          </a:xfrm>
        </p:spPr>
        <p:txBody>
          <a:bodyPr/>
          <a:lstStyle>
            <a:lvl1pPr algn="l">
              <a:defRPr sz="160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defRPr>
            </a:lvl1pPr>
          </a:lstStyle>
          <a:p>
            <a:pPr>
              <a:defRPr/>
            </a:pPr>
            <a:r>
              <a:rPr lang="sv-SE"/>
              <a:t>Ekonomi Bakanlığı</a:t>
            </a:r>
            <a:endParaRPr lang="tr-TR"/>
          </a:p>
        </p:txBody>
      </p:sp>
      <p:sp>
        <p:nvSpPr>
          <p:cNvPr id="7" name="5 Slayt Numarası Yer Tutucusu"/>
          <p:cNvSpPr>
            <a:spLocks noGrp="1"/>
          </p:cNvSpPr>
          <p:nvPr>
            <p:ph type="sldNum" sz="quarter" idx="11"/>
          </p:nvPr>
        </p:nvSpPr>
        <p:spPr>
          <a:xfrm>
            <a:off x="8429625" y="6553200"/>
            <a:ext cx="571500" cy="252413"/>
          </a:xfrm>
        </p:spPr>
        <p:txBody>
          <a:bodyPr/>
          <a:lstStyle>
            <a:lvl1pPr algn="ctr">
              <a:defRPr sz="1600" smtClean="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>
              <a:defRPr/>
            </a:pPr>
            <a:fld id="{3C5A7D2A-A6CC-491E-9572-17D0D067E594}" type="slidenum">
              <a:rPr lang="en-US" altLang="tr-TR"/>
              <a:pPr>
                <a:defRPr/>
              </a:pPr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1366463612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 preferRelativeResize="0">
            <a:picLocks noChangeArrowheads="1"/>
          </p:cNvPicPr>
          <p:nvPr userDrawn="1"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0" y="6553200"/>
            <a:ext cx="9144000" cy="25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4 Altbilgi Yer Tutucusu"/>
          <p:cNvSpPr>
            <a:spLocks noGrp="1"/>
          </p:cNvSpPr>
          <p:nvPr>
            <p:ph type="ftr" sz="quarter" idx="10"/>
          </p:nvPr>
        </p:nvSpPr>
        <p:spPr>
          <a:xfrm>
            <a:off x="1828800" y="6553200"/>
            <a:ext cx="5672138" cy="252413"/>
          </a:xfrm>
        </p:spPr>
        <p:txBody>
          <a:bodyPr/>
          <a:lstStyle>
            <a:lvl1pPr algn="l">
              <a:defRPr sz="160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defRPr>
            </a:lvl1pPr>
          </a:lstStyle>
          <a:p>
            <a:pPr>
              <a:defRPr/>
            </a:pPr>
            <a:r>
              <a:rPr lang="sv-SE"/>
              <a:t>Ekonomi Bakanlığı</a:t>
            </a:r>
            <a:endParaRPr lang="tr-TR"/>
          </a:p>
        </p:txBody>
      </p:sp>
      <p:sp>
        <p:nvSpPr>
          <p:cNvPr id="4" name="5 Slayt Numarası Yer Tutucusu"/>
          <p:cNvSpPr>
            <a:spLocks noGrp="1"/>
          </p:cNvSpPr>
          <p:nvPr>
            <p:ph type="sldNum" sz="quarter" idx="11"/>
          </p:nvPr>
        </p:nvSpPr>
        <p:spPr>
          <a:xfrm>
            <a:off x="8429625" y="6553200"/>
            <a:ext cx="571500" cy="252413"/>
          </a:xfrm>
        </p:spPr>
        <p:txBody>
          <a:bodyPr/>
          <a:lstStyle>
            <a:lvl1pPr algn="ctr">
              <a:defRPr sz="1600" smtClean="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>
              <a:defRPr/>
            </a:pPr>
            <a:fld id="{F41D5F89-F5E3-4959-B4E4-F74D48EEF240}" type="slidenum">
              <a:rPr lang="en-US" altLang="tr-TR"/>
              <a:pPr>
                <a:defRPr/>
              </a:pPr>
              <a:t>‹#›</a:t>
            </a:fld>
            <a:endParaRPr lang="en-US" altLang="tr-TR"/>
          </a:p>
        </p:txBody>
      </p:sp>
      <p:sp>
        <p:nvSpPr>
          <p:cNvPr id="5" name="3 Veri Yer Tutucusu"/>
          <p:cNvSpPr>
            <a:spLocks noGrp="1"/>
          </p:cNvSpPr>
          <p:nvPr>
            <p:ph type="dt" sz="half" idx="12"/>
          </p:nvPr>
        </p:nvSpPr>
        <p:spPr>
          <a:xfrm>
            <a:off x="179388" y="6553200"/>
            <a:ext cx="1543050" cy="252413"/>
          </a:xfrm>
          <a:prstGeom prst="rect">
            <a:avLst/>
          </a:prstGeom>
        </p:spPr>
        <p:txBody>
          <a:bodyPr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lang="tr-TR" sz="1600" kern="120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+mn-ea"/>
                <a:cs typeface="Arial" pitchFamily="34" charset="0"/>
              </a:defRPr>
            </a:lvl1pPr>
          </a:lstStyle>
          <a:p>
            <a:pPr>
              <a:defRPr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555120851"/>
      </p:ext>
    </p:extLst>
  </p:cSld>
  <p:clrMapOvr>
    <a:masterClrMapping/>
  </p:clrMapOvr>
  <p:transition spd="med">
    <p:fade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 preferRelativeResize="0">
            <a:picLocks noChangeArrowheads="1"/>
          </p:cNvPicPr>
          <p:nvPr userDrawn="1"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0" y="6553200"/>
            <a:ext cx="9144000" cy="25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7"/>
          <p:cNvPicPr preferRelativeResize="0">
            <a:picLocks noChangeArrowheads="1"/>
          </p:cNvPicPr>
          <p:nvPr userDrawn="1"/>
        </p:nvPicPr>
        <p:blipFill>
          <a:blip r:embed="rId3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0" y="132758"/>
            <a:ext cx="9144000" cy="5393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3"/>
          <p:cNvPicPr>
            <a:picLocks noChangeAspect="1" noChangeArrowheads="1"/>
          </p:cNvPicPr>
          <p:nvPr userDrawn="1"/>
        </p:nvPicPr>
        <p:blipFill>
          <a:blip r:embed="rId4" cstate="print">
            <a:extLst/>
          </a:blip>
          <a:stretch>
            <a:fillRect/>
          </a:stretch>
        </p:blipFill>
        <p:spPr bwMode="auto">
          <a:xfrm>
            <a:off x="372791" y="42865"/>
            <a:ext cx="802800" cy="7193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</p:pic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2857488" y="762002"/>
            <a:ext cx="5929354" cy="5364163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 dirty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360000" y="762002"/>
            <a:ext cx="2340000" cy="53641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8" name="1 Başlık"/>
          <p:cNvSpPr>
            <a:spLocks noGrp="1"/>
          </p:cNvSpPr>
          <p:nvPr>
            <p:ph type="title"/>
          </p:nvPr>
        </p:nvSpPr>
        <p:spPr>
          <a:xfrm>
            <a:off x="1306121" y="132756"/>
            <a:ext cx="7837879" cy="476844"/>
          </a:xfrm>
        </p:spPr>
        <p:txBody>
          <a:bodyPr>
            <a:normAutofit/>
          </a:bodyPr>
          <a:lstStyle>
            <a:lvl1pPr marL="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lang="tr-TR" sz="4000" b="1" kern="1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tr-TR" dirty="0" smtClean="0"/>
              <a:t>Asıl başlık stili için tıklatın</a:t>
            </a:r>
            <a:endParaRPr lang="tr-TR" dirty="0"/>
          </a:p>
        </p:txBody>
      </p:sp>
      <p:sp>
        <p:nvSpPr>
          <p:cNvPr id="8" name="4 Altbilgi Yer Tutucusu"/>
          <p:cNvSpPr>
            <a:spLocks noGrp="1"/>
          </p:cNvSpPr>
          <p:nvPr>
            <p:ph type="ftr" sz="quarter" idx="10"/>
          </p:nvPr>
        </p:nvSpPr>
        <p:spPr>
          <a:xfrm>
            <a:off x="1828800" y="6553200"/>
            <a:ext cx="5672138" cy="252413"/>
          </a:xfrm>
        </p:spPr>
        <p:txBody>
          <a:bodyPr/>
          <a:lstStyle>
            <a:lvl1pPr algn="l">
              <a:defRPr sz="160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defRPr>
            </a:lvl1pPr>
          </a:lstStyle>
          <a:p>
            <a:pPr>
              <a:defRPr/>
            </a:pPr>
            <a:r>
              <a:rPr lang="sv-SE"/>
              <a:t>Ekonomi Bakanlığı</a:t>
            </a:r>
            <a:endParaRPr lang="tr-TR"/>
          </a:p>
        </p:txBody>
      </p:sp>
      <p:sp>
        <p:nvSpPr>
          <p:cNvPr id="9" name="5 Slayt Numarası Yer Tutucusu"/>
          <p:cNvSpPr>
            <a:spLocks noGrp="1"/>
          </p:cNvSpPr>
          <p:nvPr>
            <p:ph type="sldNum" sz="quarter" idx="11"/>
          </p:nvPr>
        </p:nvSpPr>
        <p:spPr>
          <a:xfrm>
            <a:off x="8429625" y="6553200"/>
            <a:ext cx="571500" cy="252413"/>
          </a:xfrm>
        </p:spPr>
        <p:txBody>
          <a:bodyPr/>
          <a:lstStyle>
            <a:lvl1pPr algn="ctr">
              <a:defRPr sz="1600" smtClean="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>
              <a:defRPr/>
            </a:pPr>
            <a:fld id="{E1C4E8A9-BC47-40A3-A6BB-D7D1389D1AB9}" type="slidenum">
              <a:rPr lang="en-US" altLang="tr-TR"/>
              <a:pPr>
                <a:defRPr/>
              </a:pPr>
              <a:t>‹#›</a:t>
            </a:fld>
            <a:endParaRPr lang="en-US" altLang="tr-TR"/>
          </a:p>
        </p:txBody>
      </p:sp>
      <p:sp>
        <p:nvSpPr>
          <p:cNvPr id="10" name="3 Veri Yer Tutucusu"/>
          <p:cNvSpPr>
            <a:spLocks noGrp="1"/>
          </p:cNvSpPr>
          <p:nvPr>
            <p:ph type="dt" sz="half" idx="12"/>
          </p:nvPr>
        </p:nvSpPr>
        <p:spPr>
          <a:xfrm>
            <a:off x="179388" y="6553200"/>
            <a:ext cx="1543050" cy="252413"/>
          </a:xfrm>
          <a:prstGeom prst="rect">
            <a:avLst/>
          </a:prstGeom>
        </p:spPr>
        <p:txBody>
          <a:bodyPr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lang="tr-TR" sz="1600" kern="120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+mn-ea"/>
                <a:cs typeface="Arial" pitchFamily="34" charset="0"/>
              </a:defRPr>
            </a:lvl1pPr>
          </a:lstStyle>
          <a:p>
            <a:pPr>
              <a:defRPr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550434933"/>
      </p:ext>
    </p:extLst>
  </p:cSld>
  <p:clrMapOvr>
    <a:masterClrMapping/>
  </p:clrMapOvr>
  <p:transition spd="med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r>
              <a:rPr lang="sv-SE"/>
              <a:t>Ekonomi Bakanlığı</a:t>
            </a:r>
            <a:endParaRPr lang="tr-T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DCEE073-E087-44DB-9FC9-574723F13A79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93988257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 preferRelativeResize="0">
            <a:picLocks noChangeArrowheads="1"/>
          </p:cNvPicPr>
          <p:nvPr userDrawn="1"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0" y="6553200"/>
            <a:ext cx="9144000" cy="25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7"/>
          <p:cNvPicPr preferRelativeResize="0">
            <a:picLocks noChangeArrowheads="1"/>
          </p:cNvPicPr>
          <p:nvPr userDrawn="1"/>
        </p:nvPicPr>
        <p:blipFill>
          <a:blip r:embed="rId3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0" y="132758"/>
            <a:ext cx="9144000" cy="5393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3"/>
          <p:cNvPicPr>
            <a:picLocks noChangeAspect="1" noChangeArrowheads="1"/>
          </p:cNvPicPr>
          <p:nvPr userDrawn="1"/>
        </p:nvPicPr>
        <p:blipFill>
          <a:blip r:embed="rId4" cstate="print">
            <a:extLst/>
          </a:blip>
          <a:stretch>
            <a:fillRect/>
          </a:stretch>
        </p:blipFill>
        <p:spPr bwMode="auto">
          <a:xfrm>
            <a:off x="372791" y="42865"/>
            <a:ext cx="802608" cy="719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</p:pic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2000232" y="762002"/>
            <a:ext cx="6215106" cy="4648199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tr-TR" noProof="0" smtClean="0"/>
              <a:t>Resim eklemek için simgeyi tıklatın</a:t>
            </a:r>
            <a:endParaRPr lang="tr-TR" noProof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2000232" y="5481658"/>
            <a:ext cx="6215106" cy="804862"/>
          </a:xfrm>
        </p:spPr>
        <p:txBody>
          <a:bodyPr/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dirty="0" smtClean="0"/>
              <a:t>Asıl metin stillerini düzenlemek için tıklatın</a:t>
            </a:r>
          </a:p>
        </p:txBody>
      </p:sp>
      <p:sp>
        <p:nvSpPr>
          <p:cNvPr id="26" name="1 Başlık"/>
          <p:cNvSpPr>
            <a:spLocks noGrp="1"/>
          </p:cNvSpPr>
          <p:nvPr>
            <p:ph type="title"/>
          </p:nvPr>
        </p:nvSpPr>
        <p:spPr>
          <a:xfrm>
            <a:off x="1306121" y="132756"/>
            <a:ext cx="7837879" cy="476844"/>
          </a:xfrm>
        </p:spPr>
        <p:txBody>
          <a:bodyPr>
            <a:normAutofit/>
          </a:bodyPr>
          <a:lstStyle>
            <a:lvl1pPr marL="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lang="tr-TR" sz="4000" b="1" kern="1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tr-TR" dirty="0" smtClean="0"/>
              <a:t>Asıl başlık stili için tıklatın</a:t>
            </a:r>
            <a:endParaRPr lang="tr-TR" dirty="0"/>
          </a:p>
        </p:txBody>
      </p:sp>
      <p:sp>
        <p:nvSpPr>
          <p:cNvPr id="8" name="4 Altbilgi Yer Tutucusu"/>
          <p:cNvSpPr>
            <a:spLocks noGrp="1"/>
          </p:cNvSpPr>
          <p:nvPr>
            <p:ph type="ftr" sz="quarter" idx="10"/>
          </p:nvPr>
        </p:nvSpPr>
        <p:spPr>
          <a:xfrm>
            <a:off x="1828800" y="6553200"/>
            <a:ext cx="5672138" cy="252413"/>
          </a:xfrm>
        </p:spPr>
        <p:txBody>
          <a:bodyPr/>
          <a:lstStyle>
            <a:lvl1pPr algn="l">
              <a:defRPr sz="160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defRPr>
            </a:lvl1pPr>
          </a:lstStyle>
          <a:p>
            <a:pPr>
              <a:defRPr/>
            </a:pPr>
            <a:r>
              <a:rPr lang="sv-SE"/>
              <a:t>Ekonomi Bakanlığı</a:t>
            </a:r>
            <a:endParaRPr lang="tr-TR"/>
          </a:p>
        </p:txBody>
      </p:sp>
      <p:sp>
        <p:nvSpPr>
          <p:cNvPr id="9" name="5 Slayt Numarası Yer Tutucusu"/>
          <p:cNvSpPr>
            <a:spLocks noGrp="1"/>
          </p:cNvSpPr>
          <p:nvPr>
            <p:ph type="sldNum" sz="quarter" idx="11"/>
          </p:nvPr>
        </p:nvSpPr>
        <p:spPr>
          <a:xfrm>
            <a:off x="8429625" y="6553200"/>
            <a:ext cx="571500" cy="252413"/>
          </a:xfrm>
        </p:spPr>
        <p:txBody>
          <a:bodyPr/>
          <a:lstStyle>
            <a:lvl1pPr algn="ctr">
              <a:defRPr sz="1600" smtClean="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>
              <a:defRPr/>
            </a:pPr>
            <a:fld id="{AF3EC433-FD59-4FD5-B218-601D658C4753}" type="slidenum">
              <a:rPr lang="en-US" altLang="tr-TR"/>
              <a:pPr>
                <a:defRPr/>
              </a:pPr>
              <a:t>‹#›</a:t>
            </a:fld>
            <a:endParaRPr lang="en-US" altLang="tr-TR"/>
          </a:p>
        </p:txBody>
      </p:sp>
      <p:sp>
        <p:nvSpPr>
          <p:cNvPr id="10" name="3 Veri Yer Tutucusu"/>
          <p:cNvSpPr>
            <a:spLocks noGrp="1"/>
          </p:cNvSpPr>
          <p:nvPr>
            <p:ph type="dt" sz="half" idx="12"/>
          </p:nvPr>
        </p:nvSpPr>
        <p:spPr>
          <a:xfrm>
            <a:off x="179388" y="6553200"/>
            <a:ext cx="1543050" cy="252413"/>
          </a:xfrm>
          <a:prstGeom prst="rect">
            <a:avLst/>
          </a:prstGeom>
        </p:spPr>
        <p:txBody>
          <a:bodyPr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lang="tr-TR" sz="1600" kern="120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+mn-ea"/>
                <a:cs typeface="Arial" pitchFamily="34" charset="0"/>
              </a:defRPr>
            </a:lvl1pPr>
          </a:lstStyle>
          <a:p>
            <a:pPr>
              <a:defRPr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743642302"/>
      </p:ext>
    </p:extLst>
  </p:cSld>
  <p:clrMapOvr>
    <a:masterClrMapping/>
  </p:clrMapOvr>
  <p:transition spd="med">
    <p:fade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 preferRelativeResize="0">
            <a:picLocks noChangeArrowheads="1"/>
          </p:cNvPicPr>
          <p:nvPr userDrawn="1"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0" y="6553200"/>
            <a:ext cx="9144000" cy="25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7"/>
          <p:cNvPicPr preferRelativeResize="0">
            <a:picLocks noChangeArrowheads="1"/>
          </p:cNvPicPr>
          <p:nvPr userDrawn="1"/>
        </p:nvPicPr>
        <p:blipFill>
          <a:blip r:embed="rId3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0" y="132758"/>
            <a:ext cx="9144000" cy="5393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3"/>
          <p:cNvPicPr>
            <a:picLocks noChangeAspect="1" noChangeArrowheads="1"/>
          </p:cNvPicPr>
          <p:nvPr userDrawn="1"/>
        </p:nvPicPr>
        <p:blipFill>
          <a:blip r:embed="rId4" cstate="print">
            <a:extLst/>
          </a:blip>
          <a:stretch>
            <a:fillRect/>
          </a:stretch>
        </p:blipFill>
        <p:spPr bwMode="auto">
          <a:xfrm>
            <a:off x="372791" y="42865"/>
            <a:ext cx="802608" cy="719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</p:pic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357159" y="990600"/>
            <a:ext cx="8429684" cy="5224482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19" name="1 Başlık"/>
          <p:cNvSpPr>
            <a:spLocks noGrp="1"/>
          </p:cNvSpPr>
          <p:nvPr>
            <p:ph type="title"/>
          </p:nvPr>
        </p:nvSpPr>
        <p:spPr>
          <a:xfrm>
            <a:off x="1306121" y="132756"/>
            <a:ext cx="7837879" cy="476844"/>
          </a:xfrm>
        </p:spPr>
        <p:txBody>
          <a:bodyPr>
            <a:normAutofit/>
          </a:bodyPr>
          <a:lstStyle>
            <a:lvl1pPr marL="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lang="tr-TR" sz="4000" b="1" kern="1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tr-TR" dirty="0" smtClean="0"/>
              <a:t>Asıl başlık stili için tıklatın</a:t>
            </a:r>
            <a:endParaRPr lang="tr-TR" dirty="0"/>
          </a:p>
        </p:txBody>
      </p:sp>
      <p:sp>
        <p:nvSpPr>
          <p:cNvPr id="7" name="4 Altbilgi Yer Tutucusu"/>
          <p:cNvSpPr>
            <a:spLocks noGrp="1"/>
          </p:cNvSpPr>
          <p:nvPr>
            <p:ph type="ftr" sz="quarter" idx="10"/>
          </p:nvPr>
        </p:nvSpPr>
        <p:spPr>
          <a:xfrm>
            <a:off x="1828800" y="6553200"/>
            <a:ext cx="5672138" cy="252413"/>
          </a:xfrm>
        </p:spPr>
        <p:txBody>
          <a:bodyPr/>
          <a:lstStyle>
            <a:lvl1pPr algn="l">
              <a:defRPr sz="160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defRPr>
            </a:lvl1pPr>
          </a:lstStyle>
          <a:p>
            <a:pPr>
              <a:defRPr/>
            </a:pPr>
            <a:r>
              <a:rPr lang="sv-SE"/>
              <a:t>Ekonomi Bakanlığı</a:t>
            </a:r>
            <a:endParaRPr lang="tr-TR"/>
          </a:p>
        </p:txBody>
      </p:sp>
      <p:sp>
        <p:nvSpPr>
          <p:cNvPr id="8" name="5 Slayt Numarası Yer Tutucusu"/>
          <p:cNvSpPr>
            <a:spLocks noGrp="1"/>
          </p:cNvSpPr>
          <p:nvPr>
            <p:ph type="sldNum" sz="quarter" idx="11"/>
          </p:nvPr>
        </p:nvSpPr>
        <p:spPr>
          <a:xfrm>
            <a:off x="8429625" y="6553200"/>
            <a:ext cx="571500" cy="252413"/>
          </a:xfrm>
        </p:spPr>
        <p:txBody>
          <a:bodyPr/>
          <a:lstStyle>
            <a:lvl1pPr algn="ctr">
              <a:defRPr sz="1600" smtClean="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>
              <a:defRPr/>
            </a:pPr>
            <a:fld id="{2CA96FC4-6215-4640-AED4-7E11DA02D117}" type="slidenum">
              <a:rPr lang="en-US" altLang="tr-TR"/>
              <a:pPr>
                <a:defRPr/>
              </a:pPr>
              <a:t>‹#›</a:t>
            </a:fld>
            <a:endParaRPr lang="en-US" altLang="tr-TR"/>
          </a:p>
        </p:txBody>
      </p:sp>
      <p:sp>
        <p:nvSpPr>
          <p:cNvPr id="9" name="3 Veri Yer Tutucusu"/>
          <p:cNvSpPr>
            <a:spLocks noGrp="1"/>
          </p:cNvSpPr>
          <p:nvPr>
            <p:ph type="dt" sz="half" idx="12"/>
          </p:nvPr>
        </p:nvSpPr>
        <p:spPr>
          <a:xfrm>
            <a:off x="179388" y="6553200"/>
            <a:ext cx="1543050" cy="252413"/>
          </a:xfrm>
          <a:prstGeom prst="rect">
            <a:avLst/>
          </a:prstGeom>
        </p:spPr>
        <p:txBody>
          <a:bodyPr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lang="tr-TR" sz="1600" kern="120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+mn-ea"/>
                <a:cs typeface="Arial" pitchFamily="34" charset="0"/>
              </a:defRPr>
            </a:lvl1pPr>
          </a:lstStyle>
          <a:p>
            <a:pPr>
              <a:defRPr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821806178"/>
      </p:ext>
    </p:extLst>
  </p:cSld>
  <p:clrMapOvr>
    <a:masterClrMapping/>
  </p:clrMapOvr>
  <p:transition spd="med">
    <p:fade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4"/>
          <p:cNvPicPr>
            <a:picLocks noChangeAspect="1" noChangeArrowheads="1"/>
          </p:cNvPicPr>
          <p:nvPr userDrawn="1"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 rot="16200000">
            <a:off x="-2845180" y="3235679"/>
            <a:ext cx="6866644" cy="395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7"/>
          <p:cNvPicPr>
            <a:picLocks noChangeAspect="1" noChangeArrowheads="1"/>
          </p:cNvPicPr>
          <p:nvPr userDrawn="1"/>
        </p:nvPicPr>
        <p:blipFill>
          <a:blip r:embed="rId3" cstate="print">
            <a:extLst/>
          </a:blip>
          <a:stretch>
            <a:fillRect/>
          </a:stretch>
        </p:blipFill>
        <p:spPr bwMode="auto">
          <a:xfrm rot="16200000">
            <a:off x="119305" y="5231493"/>
            <a:ext cx="1004464" cy="90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</p:pic>
      <p:sp>
        <p:nvSpPr>
          <p:cNvPr id="10" name="8 Başlık"/>
          <p:cNvSpPr>
            <a:spLocks noGrp="1"/>
          </p:cNvSpPr>
          <p:nvPr>
            <p:ph type="title" idx="4294967295"/>
          </p:nvPr>
        </p:nvSpPr>
        <p:spPr>
          <a:xfrm rot="16200000">
            <a:off x="-1821686" y="3036083"/>
            <a:ext cx="6858025" cy="785811"/>
          </a:xfrm>
        </p:spPr>
        <p:txBody>
          <a:bodyPr>
            <a:noAutofit/>
          </a:bodyPr>
          <a:lstStyle>
            <a:lvl1pPr>
              <a:defRPr sz="4400" b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endParaRPr lang="tr-TR" dirty="0"/>
          </a:p>
        </p:txBody>
      </p:sp>
      <p:sp>
        <p:nvSpPr>
          <p:cNvPr id="5" name="3 Veri Yer Tutucusu"/>
          <p:cNvSpPr>
            <a:spLocks noGrp="1"/>
          </p:cNvSpPr>
          <p:nvPr>
            <p:ph type="dt" sz="half" idx="10"/>
          </p:nvPr>
        </p:nvSpPr>
        <p:spPr>
          <a:xfrm rot="16200000">
            <a:off x="7912101" y="5618162"/>
            <a:ext cx="1543050" cy="365125"/>
          </a:xfrm>
          <a:prstGeom prst="rect">
            <a:avLst/>
          </a:prstGeom>
        </p:spPr>
        <p:txBody>
          <a:bodyPr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600">
                <a:solidFill>
                  <a:srgbClr val="494949">
                    <a:tint val="75000"/>
                  </a:srgbClr>
                </a:solidFill>
                <a:latin typeface="+mn-lt"/>
                <a:cs typeface="Arial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4 Altbilgi Yer Tutucusu"/>
          <p:cNvSpPr>
            <a:spLocks noGrp="1"/>
          </p:cNvSpPr>
          <p:nvPr>
            <p:ph type="ftr" sz="quarter" idx="11"/>
          </p:nvPr>
        </p:nvSpPr>
        <p:spPr>
          <a:xfrm rot="16200000">
            <a:off x="5004594" y="3210719"/>
            <a:ext cx="6357937" cy="365125"/>
          </a:xfrm>
        </p:spPr>
        <p:txBody>
          <a:bodyPr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800">
                <a:solidFill>
                  <a:srgbClr val="494949">
                    <a:tint val="75000"/>
                  </a:srgbClr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sv-SE"/>
              <a:t>Ekonomi Bakanlığı</a:t>
            </a:r>
            <a:endParaRPr lang="tr-TR"/>
          </a:p>
        </p:txBody>
      </p:sp>
      <p:sp>
        <p:nvSpPr>
          <p:cNvPr id="7" name="5 Slayt Numarası Yer Tutucusu"/>
          <p:cNvSpPr>
            <a:spLocks noGrp="1"/>
          </p:cNvSpPr>
          <p:nvPr>
            <p:ph type="sldNum" sz="quarter" idx="12"/>
          </p:nvPr>
        </p:nvSpPr>
        <p:spPr>
          <a:xfrm rot="16200000">
            <a:off x="8447882" y="267494"/>
            <a:ext cx="471487" cy="365125"/>
          </a:xfrm>
        </p:spPr>
        <p:txBody>
          <a:bodyPr/>
          <a:lstStyle>
            <a:lvl1pPr>
              <a:defRPr sz="1600" smtClean="0"/>
            </a:lvl1pPr>
          </a:lstStyle>
          <a:p>
            <a:pPr>
              <a:defRPr/>
            </a:pPr>
            <a:fld id="{1F9EEB7B-2908-446D-98D2-D6A36D465E66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91128605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 preferRelativeResize="0">
            <a:picLocks noChangeArrowheads="1"/>
          </p:cNvPicPr>
          <p:nvPr userDrawn="1"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0" y="6553200"/>
            <a:ext cx="9144000" cy="25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7"/>
          <p:cNvPicPr preferRelativeResize="0">
            <a:picLocks noChangeArrowheads="1"/>
          </p:cNvPicPr>
          <p:nvPr userDrawn="1"/>
        </p:nvPicPr>
        <p:blipFill>
          <a:blip r:embed="rId3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0" y="132758"/>
            <a:ext cx="9144000" cy="5393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3"/>
          <p:cNvPicPr>
            <a:picLocks noChangeAspect="1" noChangeArrowheads="1"/>
          </p:cNvPicPr>
          <p:nvPr userDrawn="1"/>
        </p:nvPicPr>
        <p:blipFill>
          <a:blip r:embed="rId4" cstate="print">
            <a:extLst/>
          </a:blip>
          <a:stretch>
            <a:fillRect/>
          </a:stretch>
        </p:blipFill>
        <p:spPr bwMode="auto">
          <a:xfrm>
            <a:off x="372791" y="42865"/>
            <a:ext cx="802608" cy="719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</p:pic>
      <p:sp>
        <p:nvSpPr>
          <p:cNvPr id="11" name="2 İçerik Yer Tutucusu"/>
          <p:cNvSpPr>
            <a:spLocks noGrp="1"/>
          </p:cNvSpPr>
          <p:nvPr>
            <p:ph idx="1"/>
          </p:nvPr>
        </p:nvSpPr>
        <p:spPr>
          <a:xfrm>
            <a:off x="357159" y="990600"/>
            <a:ext cx="8429684" cy="5224482"/>
          </a:xfrm>
        </p:spPr>
        <p:txBody>
          <a:bodyPr>
            <a:normAutofit/>
          </a:bodyPr>
          <a:lstStyle>
            <a:lvl1pPr>
              <a:defRPr sz="3600"/>
            </a:lvl1pPr>
            <a:lvl2pPr>
              <a:defRPr sz="3200"/>
            </a:lvl2pPr>
            <a:lvl3pPr>
              <a:defRPr sz="2800"/>
            </a:lvl3pPr>
            <a:lvl4pPr>
              <a:defRPr sz="2400"/>
            </a:lvl4pPr>
            <a:lvl5pPr>
              <a:defRPr sz="2400"/>
            </a:lvl5pPr>
          </a:lstStyle>
          <a:p>
            <a:pPr lvl="0"/>
            <a:r>
              <a:rPr lang="tr-TR" dirty="0" smtClean="0"/>
              <a:t>Asıl metin stillerini düzenlemek için tıklatın</a:t>
            </a:r>
          </a:p>
          <a:p>
            <a:pPr lvl="1"/>
            <a:r>
              <a:rPr lang="tr-TR" dirty="0" smtClean="0"/>
              <a:t>İkinci düzey</a:t>
            </a:r>
          </a:p>
          <a:p>
            <a:pPr lvl="2"/>
            <a:r>
              <a:rPr lang="tr-TR" dirty="0" smtClean="0"/>
              <a:t>Üçüncü düzey</a:t>
            </a:r>
          </a:p>
          <a:p>
            <a:pPr lvl="3"/>
            <a:r>
              <a:rPr lang="tr-TR" dirty="0" smtClean="0"/>
              <a:t>Dördüncü düzey</a:t>
            </a:r>
          </a:p>
          <a:p>
            <a:pPr lvl="4"/>
            <a:r>
              <a:rPr lang="tr-TR" dirty="0" smtClean="0"/>
              <a:t>Beşinci düzey</a:t>
            </a:r>
            <a:endParaRPr lang="tr-TR" dirty="0"/>
          </a:p>
        </p:txBody>
      </p:sp>
      <p:sp>
        <p:nvSpPr>
          <p:cNvPr id="20" name="1 Başlık"/>
          <p:cNvSpPr>
            <a:spLocks noGrp="1"/>
          </p:cNvSpPr>
          <p:nvPr>
            <p:ph type="title"/>
          </p:nvPr>
        </p:nvSpPr>
        <p:spPr>
          <a:xfrm>
            <a:off x="1306121" y="132756"/>
            <a:ext cx="7837879" cy="476844"/>
          </a:xfrm>
        </p:spPr>
        <p:txBody>
          <a:bodyPr>
            <a:normAutofit/>
          </a:bodyPr>
          <a:lstStyle>
            <a:lvl1pPr marL="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lang="tr-TR" sz="4000" b="1" kern="1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tr-TR" dirty="0" smtClean="0"/>
              <a:t>Asıl başlık stili için tıklatın</a:t>
            </a:r>
            <a:endParaRPr lang="tr-TR" dirty="0"/>
          </a:p>
        </p:txBody>
      </p:sp>
      <p:sp>
        <p:nvSpPr>
          <p:cNvPr id="7" name="4 Altbilgi Yer Tutucusu"/>
          <p:cNvSpPr>
            <a:spLocks noGrp="1"/>
          </p:cNvSpPr>
          <p:nvPr>
            <p:ph type="ftr" sz="quarter" idx="10"/>
          </p:nvPr>
        </p:nvSpPr>
        <p:spPr>
          <a:xfrm>
            <a:off x="1828800" y="6553200"/>
            <a:ext cx="5672138" cy="252413"/>
          </a:xfrm>
        </p:spPr>
        <p:txBody>
          <a:bodyPr/>
          <a:lstStyle>
            <a:lvl1pPr algn="l">
              <a:defRPr sz="160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defRPr>
            </a:lvl1pPr>
          </a:lstStyle>
          <a:p>
            <a:pPr>
              <a:defRPr/>
            </a:pPr>
            <a:r>
              <a:rPr lang="sv-SE"/>
              <a:t>Ekonomi Bakanlığı</a:t>
            </a:r>
            <a:endParaRPr lang="tr-TR"/>
          </a:p>
        </p:txBody>
      </p:sp>
      <p:sp>
        <p:nvSpPr>
          <p:cNvPr id="8" name="5 Slayt Numarası Yer Tutucusu"/>
          <p:cNvSpPr>
            <a:spLocks noGrp="1"/>
          </p:cNvSpPr>
          <p:nvPr>
            <p:ph type="sldNum" sz="quarter" idx="11"/>
          </p:nvPr>
        </p:nvSpPr>
        <p:spPr>
          <a:xfrm>
            <a:off x="8429625" y="6553200"/>
            <a:ext cx="571500" cy="252413"/>
          </a:xfrm>
        </p:spPr>
        <p:txBody>
          <a:bodyPr/>
          <a:lstStyle>
            <a:lvl1pPr algn="ctr">
              <a:defRPr sz="1600" smtClean="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>
              <a:defRPr/>
            </a:pPr>
            <a:fld id="{43A74B61-0336-4ABA-8107-F5D6F0FFF6E5}" type="slidenum">
              <a:rPr lang="en-US" altLang="tr-TR"/>
              <a:pPr>
                <a:defRPr/>
              </a:pPr>
              <a:t>‹#›</a:t>
            </a:fld>
            <a:endParaRPr lang="en-US" altLang="tr-TR"/>
          </a:p>
        </p:txBody>
      </p:sp>
      <p:sp>
        <p:nvSpPr>
          <p:cNvPr id="9" name="3 Veri Yer Tutucusu"/>
          <p:cNvSpPr>
            <a:spLocks noGrp="1"/>
          </p:cNvSpPr>
          <p:nvPr>
            <p:ph type="dt" sz="half" idx="12"/>
          </p:nvPr>
        </p:nvSpPr>
        <p:spPr>
          <a:xfrm>
            <a:off x="179388" y="6553200"/>
            <a:ext cx="1543050" cy="252413"/>
          </a:xfrm>
          <a:prstGeom prst="rect">
            <a:avLst/>
          </a:prstGeom>
        </p:spPr>
        <p:txBody>
          <a:bodyPr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lang="tr-TR" sz="1600" kern="120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+mn-ea"/>
                <a:cs typeface="Arial" pitchFamily="34" charset="0"/>
              </a:defRPr>
            </a:lvl1pPr>
          </a:lstStyle>
          <a:p>
            <a:pPr>
              <a:defRPr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756266589"/>
      </p:ext>
    </p:extLst>
  </p:cSld>
  <p:clrMapOvr>
    <a:masterClrMapping/>
  </p:clrMapOvr>
  <p:transition spd="med">
    <p:fade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 preferRelativeResize="0">
            <a:picLocks noChangeArrowheads="1"/>
          </p:cNvPicPr>
          <p:nvPr userDrawn="1"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0" y="6553200"/>
            <a:ext cx="9144000" cy="25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7"/>
          <p:cNvPicPr preferRelativeResize="0">
            <a:picLocks noChangeArrowheads="1"/>
          </p:cNvPicPr>
          <p:nvPr userDrawn="1"/>
        </p:nvPicPr>
        <p:blipFill>
          <a:blip r:embed="rId3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0" y="132758"/>
            <a:ext cx="9144000" cy="5393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3"/>
          <p:cNvPicPr>
            <a:picLocks noChangeAspect="1" noChangeArrowheads="1"/>
          </p:cNvPicPr>
          <p:nvPr userDrawn="1"/>
        </p:nvPicPr>
        <p:blipFill>
          <a:blip r:embed="rId4" cstate="print">
            <a:extLst/>
          </a:blip>
          <a:stretch>
            <a:fillRect/>
          </a:stretch>
        </p:blipFill>
        <p:spPr bwMode="auto">
          <a:xfrm>
            <a:off x="372791" y="42865"/>
            <a:ext cx="802608" cy="719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</p:pic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357158" y="914402"/>
            <a:ext cx="4038600" cy="5211763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dirty="0" smtClean="0"/>
              <a:t>Asıl metin stillerini düzenlemek için tıklatın</a:t>
            </a:r>
          </a:p>
          <a:p>
            <a:pPr lvl="1"/>
            <a:r>
              <a:rPr lang="tr-TR" dirty="0" smtClean="0"/>
              <a:t>İkinci düzey</a:t>
            </a:r>
          </a:p>
          <a:p>
            <a:pPr lvl="2"/>
            <a:r>
              <a:rPr lang="tr-TR" dirty="0" smtClean="0"/>
              <a:t>Üçüncü düzey</a:t>
            </a:r>
          </a:p>
          <a:p>
            <a:pPr lvl="3"/>
            <a:r>
              <a:rPr lang="tr-TR" dirty="0" smtClean="0"/>
              <a:t>Dördüncü düzey</a:t>
            </a:r>
          </a:p>
          <a:p>
            <a:pPr lvl="4"/>
            <a:r>
              <a:rPr lang="tr-TR" dirty="0" smtClean="0"/>
              <a:t>Beşinci düzey</a:t>
            </a:r>
            <a:endParaRPr lang="tr-TR" dirty="0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748242" y="914402"/>
            <a:ext cx="4038600" cy="5211763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dirty="0" smtClean="0"/>
              <a:t>Asıl metin stillerini düzenlemek için tıklatın</a:t>
            </a:r>
          </a:p>
          <a:p>
            <a:pPr lvl="1"/>
            <a:r>
              <a:rPr lang="tr-TR" dirty="0" smtClean="0"/>
              <a:t>İkinci düzey</a:t>
            </a:r>
          </a:p>
          <a:p>
            <a:pPr lvl="2"/>
            <a:r>
              <a:rPr lang="tr-TR" dirty="0" smtClean="0"/>
              <a:t>Üçüncü düzey</a:t>
            </a:r>
          </a:p>
          <a:p>
            <a:pPr lvl="3"/>
            <a:r>
              <a:rPr lang="tr-TR" dirty="0" smtClean="0"/>
              <a:t>Dördüncü düzey</a:t>
            </a:r>
          </a:p>
          <a:p>
            <a:pPr lvl="4"/>
            <a:r>
              <a:rPr lang="tr-TR" dirty="0" smtClean="0"/>
              <a:t>Beşinci düzey</a:t>
            </a:r>
            <a:endParaRPr lang="tr-TR" dirty="0"/>
          </a:p>
        </p:txBody>
      </p:sp>
      <p:sp>
        <p:nvSpPr>
          <p:cNvPr id="21" name="1 Başlık"/>
          <p:cNvSpPr>
            <a:spLocks noGrp="1"/>
          </p:cNvSpPr>
          <p:nvPr>
            <p:ph type="title"/>
          </p:nvPr>
        </p:nvSpPr>
        <p:spPr>
          <a:xfrm>
            <a:off x="1306121" y="132756"/>
            <a:ext cx="7837879" cy="476844"/>
          </a:xfrm>
        </p:spPr>
        <p:txBody>
          <a:bodyPr>
            <a:normAutofit/>
          </a:bodyPr>
          <a:lstStyle>
            <a:lvl1pPr marL="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lang="tr-TR" sz="4000" b="1" kern="1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tr-TR" dirty="0" smtClean="0"/>
              <a:t>Asıl başlık stili için tıklatın</a:t>
            </a:r>
            <a:endParaRPr lang="tr-TR" dirty="0"/>
          </a:p>
        </p:txBody>
      </p:sp>
      <p:sp>
        <p:nvSpPr>
          <p:cNvPr id="8" name="4 Altbilgi Yer Tutucusu"/>
          <p:cNvSpPr>
            <a:spLocks noGrp="1"/>
          </p:cNvSpPr>
          <p:nvPr>
            <p:ph type="ftr" sz="quarter" idx="10"/>
          </p:nvPr>
        </p:nvSpPr>
        <p:spPr>
          <a:xfrm>
            <a:off x="1828800" y="6553200"/>
            <a:ext cx="5672138" cy="252413"/>
          </a:xfrm>
        </p:spPr>
        <p:txBody>
          <a:bodyPr/>
          <a:lstStyle>
            <a:lvl1pPr algn="l">
              <a:defRPr sz="160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defRPr>
            </a:lvl1pPr>
          </a:lstStyle>
          <a:p>
            <a:pPr>
              <a:defRPr/>
            </a:pPr>
            <a:r>
              <a:rPr lang="sv-SE"/>
              <a:t>Ekonomi Bakanlığı</a:t>
            </a:r>
            <a:endParaRPr lang="tr-TR"/>
          </a:p>
        </p:txBody>
      </p:sp>
      <p:sp>
        <p:nvSpPr>
          <p:cNvPr id="9" name="5 Slayt Numarası Yer Tutucusu"/>
          <p:cNvSpPr>
            <a:spLocks noGrp="1"/>
          </p:cNvSpPr>
          <p:nvPr>
            <p:ph type="sldNum" sz="quarter" idx="11"/>
          </p:nvPr>
        </p:nvSpPr>
        <p:spPr>
          <a:xfrm>
            <a:off x="8429625" y="6553200"/>
            <a:ext cx="571500" cy="252413"/>
          </a:xfrm>
        </p:spPr>
        <p:txBody>
          <a:bodyPr/>
          <a:lstStyle>
            <a:lvl1pPr algn="ctr">
              <a:defRPr sz="1600" smtClean="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>
              <a:defRPr/>
            </a:pPr>
            <a:fld id="{2B4B87A0-9CDF-475C-B3C0-61D69F465F38}" type="slidenum">
              <a:rPr lang="en-US" altLang="tr-TR"/>
              <a:pPr>
                <a:defRPr/>
              </a:pPr>
              <a:t>‹#›</a:t>
            </a:fld>
            <a:endParaRPr lang="en-US" altLang="tr-TR"/>
          </a:p>
        </p:txBody>
      </p:sp>
      <p:sp>
        <p:nvSpPr>
          <p:cNvPr id="10" name="3 Veri Yer Tutucusu"/>
          <p:cNvSpPr>
            <a:spLocks noGrp="1"/>
          </p:cNvSpPr>
          <p:nvPr>
            <p:ph type="dt" sz="half" idx="12"/>
          </p:nvPr>
        </p:nvSpPr>
        <p:spPr>
          <a:xfrm>
            <a:off x="179388" y="6553200"/>
            <a:ext cx="1543050" cy="252413"/>
          </a:xfrm>
          <a:prstGeom prst="rect">
            <a:avLst/>
          </a:prstGeom>
        </p:spPr>
        <p:txBody>
          <a:bodyPr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lang="tr-TR" sz="1600" kern="120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+mn-ea"/>
                <a:cs typeface="Arial" pitchFamily="34" charset="0"/>
              </a:defRPr>
            </a:lvl1pPr>
          </a:lstStyle>
          <a:p>
            <a:pPr>
              <a:defRPr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319592853"/>
      </p:ext>
    </p:extLst>
  </p:cSld>
  <p:clrMapOvr>
    <a:masterClrMapping/>
  </p:clrMapOvr>
  <p:transition spd="med">
    <p:fade/>
  </p:transition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/>
          <p:cNvPicPr preferRelativeResize="0">
            <a:picLocks noChangeArrowheads="1"/>
          </p:cNvPicPr>
          <p:nvPr userDrawn="1"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0" y="6553200"/>
            <a:ext cx="9144000" cy="25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7"/>
          <p:cNvPicPr preferRelativeResize="0">
            <a:picLocks noChangeArrowheads="1"/>
          </p:cNvPicPr>
          <p:nvPr userDrawn="1"/>
        </p:nvPicPr>
        <p:blipFill>
          <a:blip r:embed="rId3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0" y="132758"/>
            <a:ext cx="9144000" cy="5393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3"/>
          <p:cNvPicPr>
            <a:picLocks noChangeAspect="1" noChangeArrowheads="1"/>
          </p:cNvPicPr>
          <p:nvPr userDrawn="1"/>
        </p:nvPicPr>
        <p:blipFill>
          <a:blip r:embed="rId4" cstate="print">
            <a:extLst/>
          </a:blip>
          <a:stretch>
            <a:fillRect/>
          </a:stretch>
        </p:blipFill>
        <p:spPr bwMode="auto">
          <a:xfrm>
            <a:off x="372791" y="42865"/>
            <a:ext cx="802608" cy="719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</p:pic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960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>
                <a:solidFill>
                  <a:srgbClr val="4D968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dirty="0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1752601"/>
            <a:ext cx="4040188" cy="4373562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 dirty="0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6" y="95725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>
                <a:solidFill>
                  <a:srgbClr val="4D968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dirty="0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6" y="1752601"/>
            <a:ext cx="4041775" cy="4373562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 dirty="0"/>
          </a:p>
        </p:txBody>
      </p:sp>
      <p:sp>
        <p:nvSpPr>
          <p:cNvPr id="22" name="1 Başlık"/>
          <p:cNvSpPr>
            <a:spLocks noGrp="1"/>
          </p:cNvSpPr>
          <p:nvPr>
            <p:ph type="title"/>
          </p:nvPr>
        </p:nvSpPr>
        <p:spPr>
          <a:xfrm>
            <a:off x="1306121" y="132756"/>
            <a:ext cx="7837879" cy="476844"/>
          </a:xfrm>
        </p:spPr>
        <p:txBody>
          <a:bodyPr>
            <a:normAutofit/>
          </a:bodyPr>
          <a:lstStyle>
            <a:lvl1pPr marL="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lang="tr-TR" sz="4000" b="1" kern="1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tr-TR" dirty="0" smtClean="0"/>
              <a:t>Asıl başlık stili için tıklatın</a:t>
            </a:r>
            <a:endParaRPr lang="tr-TR" dirty="0"/>
          </a:p>
        </p:txBody>
      </p:sp>
      <p:sp>
        <p:nvSpPr>
          <p:cNvPr id="10" name="4 Altbilgi Yer Tutucusu"/>
          <p:cNvSpPr>
            <a:spLocks noGrp="1"/>
          </p:cNvSpPr>
          <p:nvPr>
            <p:ph type="ftr" sz="quarter" idx="10"/>
          </p:nvPr>
        </p:nvSpPr>
        <p:spPr>
          <a:xfrm>
            <a:off x="1828800" y="6553200"/>
            <a:ext cx="5672138" cy="252413"/>
          </a:xfrm>
        </p:spPr>
        <p:txBody>
          <a:bodyPr/>
          <a:lstStyle>
            <a:lvl1pPr algn="l">
              <a:defRPr sz="160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defRPr>
            </a:lvl1pPr>
          </a:lstStyle>
          <a:p>
            <a:pPr>
              <a:defRPr/>
            </a:pPr>
            <a:r>
              <a:rPr lang="sv-SE"/>
              <a:t>Ekonomi Bakanlığı</a:t>
            </a:r>
            <a:endParaRPr lang="tr-TR"/>
          </a:p>
        </p:txBody>
      </p:sp>
      <p:sp>
        <p:nvSpPr>
          <p:cNvPr id="11" name="5 Slayt Numarası Yer Tutucusu"/>
          <p:cNvSpPr>
            <a:spLocks noGrp="1"/>
          </p:cNvSpPr>
          <p:nvPr>
            <p:ph type="sldNum" sz="quarter" idx="11"/>
          </p:nvPr>
        </p:nvSpPr>
        <p:spPr>
          <a:xfrm>
            <a:off x="8429625" y="6553200"/>
            <a:ext cx="571500" cy="252413"/>
          </a:xfrm>
        </p:spPr>
        <p:txBody>
          <a:bodyPr/>
          <a:lstStyle>
            <a:lvl1pPr algn="ctr">
              <a:defRPr sz="1600" smtClean="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>
              <a:defRPr/>
            </a:pPr>
            <a:fld id="{F9FD594E-06D8-4A40-BE35-7E4F9E0B045D}" type="slidenum">
              <a:rPr lang="en-US" altLang="tr-TR"/>
              <a:pPr>
                <a:defRPr/>
              </a:pPr>
              <a:t>‹#›</a:t>
            </a:fld>
            <a:endParaRPr lang="en-US" altLang="tr-TR"/>
          </a:p>
        </p:txBody>
      </p:sp>
      <p:sp>
        <p:nvSpPr>
          <p:cNvPr id="12" name="3 Veri Yer Tutucusu"/>
          <p:cNvSpPr>
            <a:spLocks noGrp="1"/>
          </p:cNvSpPr>
          <p:nvPr>
            <p:ph type="dt" sz="half" idx="12"/>
          </p:nvPr>
        </p:nvSpPr>
        <p:spPr>
          <a:xfrm>
            <a:off x="179388" y="6553200"/>
            <a:ext cx="1543050" cy="252413"/>
          </a:xfrm>
          <a:prstGeom prst="rect">
            <a:avLst/>
          </a:prstGeom>
        </p:spPr>
        <p:txBody>
          <a:bodyPr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lang="tr-TR" sz="1600" kern="120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+mn-ea"/>
                <a:cs typeface="Arial" pitchFamily="34" charset="0"/>
              </a:defRPr>
            </a:lvl1pPr>
          </a:lstStyle>
          <a:p>
            <a:pPr>
              <a:defRPr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891831790"/>
      </p:ext>
    </p:extLst>
  </p:cSld>
  <p:clrMapOvr>
    <a:masterClrMapping/>
  </p:clrMapOvr>
  <p:transition spd="med">
    <p:fade/>
  </p:transition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6"/>
          <p:cNvPicPr preferRelativeResize="0">
            <a:picLocks noChangeArrowheads="1"/>
          </p:cNvPicPr>
          <p:nvPr userDrawn="1"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0" y="6553200"/>
            <a:ext cx="9144000" cy="25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7"/>
          <p:cNvPicPr preferRelativeResize="0">
            <a:picLocks noChangeArrowheads="1"/>
          </p:cNvPicPr>
          <p:nvPr userDrawn="1"/>
        </p:nvPicPr>
        <p:blipFill>
          <a:blip r:embed="rId3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0" y="132758"/>
            <a:ext cx="9144000" cy="5393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3"/>
          <p:cNvPicPr>
            <a:picLocks noChangeAspect="1" noChangeArrowheads="1"/>
          </p:cNvPicPr>
          <p:nvPr userDrawn="1"/>
        </p:nvPicPr>
        <p:blipFill>
          <a:blip r:embed="rId4" cstate="print">
            <a:extLst/>
          </a:blip>
          <a:stretch>
            <a:fillRect/>
          </a:stretch>
        </p:blipFill>
        <p:spPr bwMode="auto">
          <a:xfrm>
            <a:off x="372791" y="42865"/>
            <a:ext cx="802608" cy="719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</p:pic>
      <p:sp>
        <p:nvSpPr>
          <p:cNvPr id="16" name="1 Başlık"/>
          <p:cNvSpPr>
            <a:spLocks noGrp="1"/>
          </p:cNvSpPr>
          <p:nvPr>
            <p:ph type="title"/>
          </p:nvPr>
        </p:nvSpPr>
        <p:spPr>
          <a:xfrm>
            <a:off x="1306121" y="132756"/>
            <a:ext cx="7837879" cy="476844"/>
          </a:xfrm>
        </p:spPr>
        <p:txBody>
          <a:bodyPr>
            <a:normAutofit/>
          </a:bodyPr>
          <a:lstStyle>
            <a:lvl1pPr marL="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lang="tr-TR" sz="4000" b="1" kern="1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tr-TR" dirty="0" smtClean="0"/>
              <a:t>Asıl başlık stili için tıklatın</a:t>
            </a:r>
            <a:endParaRPr lang="tr-TR" dirty="0"/>
          </a:p>
        </p:txBody>
      </p:sp>
      <p:sp>
        <p:nvSpPr>
          <p:cNvPr id="6" name="4 Altbilgi Yer Tutucusu"/>
          <p:cNvSpPr>
            <a:spLocks noGrp="1"/>
          </p:cNvSpPr>
          <p:nvPr>
            <p:ph type="ftr" sz="quarter" idx="10"/>
          </p:nvPr>
        </p:nvSpPr>
        <p:spPr>
          <a:xfrm>
            <a:off x="1828800" y="6553200"/>
            <a:ext cx="5672138" cy="252413"/>
          </a:xfrm>
        </p:spPr>
        <p:txBody>
          <a:bodyPr/>
          <a:lstStyle>
            <a:lvl1pPr algn="l">
              <a:defRPr sz="160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defRPr>
            </a:lvl1pPr>
          </a:lstStyle>
          <a:p>
            <a:pPr>
              <a:defRPr/>
            </a:pPr>
            <a:r>
              <a:rPr lang="sv-SE"/>
              <a:t>Ekonomi Bakanlığı</a:t>
            </a:r>
            <a:endParaRPr lang="tr-TR"/>
          </a:p>
        </p:txBody>
      </p:sp>
      <p:sp>
        <p:nvSpPr>
          <p:cNvPr id="7" name="5 Slayt Numarası Yer Tutucusu"/>
          <p:cNvSpPr>
            <a:spLocks noGrp="1"/>
          </p:cNvSpPr>
          <p:nvPr>
            <p:ph type="sldNum" sz="quarter" idx="11"/>
          </p:nvPr>
        </p:nvSpPr>
        <p:spPr>
          <a:xfrm>
            <a:off x="8429625" y="6553200"/>
            <a:ext cx="571500" cy="252413"/>
          </a:xfrm>
        </p:spPr>
        <p:txBody>
          <a:bodyPr/>
          <a:lstStyle>
            <a:lvl1pPr algn="ctr">
              <a:defRPr sz="1600" smtClean="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>
              <a:defRPr/>
            </a:pPr>
            <a:fld id="{A28007B7-A05B-48B4-856F-0B96368E32B7}" type="slidenum">
              <a:rPr lang="en-US" altLang="tr-TR"/>
              <a:pPr>
                <a:defRPr/>
              </a:pPr>
              <a:t>‹#›</a:t>
            </a:fld>
            <a:endParaRPr lang="en-US" altLang="tr-TR"/>
          </a:p>
        </p:txBody>
      </p:sp>
      <p:sp>
        <p:nvSpPr>
          <p:cNvPr id="8" name="3 Veri Yer Tutucusu"/>
          <p:cNvSpPr>
            <a:spLocks noGrp="1"/>
          </p:cNvSpPr>
          <p:nvPr>
            <p:ph type="dt" sz="half" idx="12"/>
          </p:nvPr>
        </p:nvSpPr>
        <p:spPr>
          <a:xfrm>
            <a:off x="179388" y="6553200"/>
            <a:ext cx="1543050" cy="252413"/>
          </a:xfrm>
          <a:prstGeom prst="rect">
            <a:avLst/>
          </a:prstGeom>
        </p:spPr>
        <p:txBody>
          <a:bodyPr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lang="tr-TR" sz="1600" kern="120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+mn-ea"/>
                <a:cs typeface="Arial" pitchFamily="34" charset="0"/>
              </a:defRPr>
            </a:lvl1pPr>
          </a:lstStyle>
          <a:p>
            <a:pPr>
              <a:defRPr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258083168"/>
      </p:ext>
    </p:extLst>
  </p:cSld>
  <p:clrMapOvr>
    <a:masterClrMapping/>
  </p:clrMapOvr>
  <p:transition spd="med">
    <p:fade/>
  </p:transition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 preferRelativeResize="0">
            <a:picLocks noChangeArrowheads="1"/>
          </p:cNvPicPr>
          <p:nvPr userDrawn="1"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0" y="6553200"/>
            <a:ext cx="9144000" cy="25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4 Altbilgi Yer Tutucusu"/>
          <p:cNvSpPr>
            <a:spLocks noGrp="1"/>
          </p:cNvSpPr>
          <p:nvPr>
            <p:ph type="ftr" sz="quarter" idx="10"/>
          </p:nvPr>
        </p:nvSpPr>
        <p:spPr>
          <a:xfrm>
            <a:off x="1828800" y="6553200"/>
            <a:ext cx="5672138" cy="252413"/>
          </a:xfrm>
        </p:spPr>
        <p:txBody>
          <a:bodyPr/>
          <a:lstStyle>
            <a:lvl1pPr algn="l">
              <a:defRPr sz="160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defRPr>
            </a:lvl1pPr>
          </a:lstStyle>
          <a:p>
            <a:pPr>
              <a:defRPr/>
            </a:pPr>
            <a:r>
              <a:rPr lang="sv-SE"/>
              <a:t>Ekonomi Bakanlığı</a:t>
            </a:r>
            <a:endParaRPr lang="tr-TR"/>
          </a:p>
        </p:txBody>
      </p:sp>
      <p:sp>
        <p:nvSpPr>
          <p:cNvPr id="4" name="5 Slayt Numarası Yer Tutucusu"/>
          <p:cNvSpPr>
            <a:spLocks noGrp="1"/>
          </p:cNvSpPr>
          <p:nvPr>
            <p:ph type="sldNum" sz="quarter" idx="11"/>
          </p:nvPr>
        </p:nvSpPr>
        <p:spPr>
          <a:xfrm>
            <a:off x="8429625" y="6553200"/>
            <a:ext cx="571500" cy="252413"/>
          </a:xfrm>
        </p:spPr>
        <p:txBody>
          <a:bodyPr/>
          <a:lstStyle>
            <a:lvl1pPr algn="ctr">
              <a:defRPr sz="1600" smtClean="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>
              <a:defRPr/>
            </a:pPr>
            <a:fld id="{CB8B0CE0-C51A-4E14-A80C-80932407B0A3}" type="slidenum">
              <a:rPr lang="en-US" altLang="tr-TR"/>
              <a:pPr>
                <a:defRPr/>
              </a:pPr>
              <a:t>‹#›</a:t>
            </a:fld>
            <a:endParaRPr lang="en-US" altLang="tr-TR"/>
          </a:p>
        </p:txBody>
      </p:sp>
      <p:sp>
        <p:nvSpPr>
          <p:cNvPr id="5" name="3 Veri Yer Tutucusu"/>
          <p:cNvSpPr>
            <a:spLocks noGrp="1"/>
          </p:cNvSpPr>
          <p:nvPr>
            <p:ph type="dt" sz="half" idx="12"/>
          </p:nvPr>
        </p:nvSpPr>
        <p:spPr>
          <a:xfrm>
            <a:off x="179388" y="6553200"/>
            <a:ext cx="1543050" cy="252413"/>
          </a:xfrm>
          <a:prstGeom prst="rect">
            <a:avLst/>
          </a:prstGeom>
        </p:spPr>
        <p:txBody>
          <a:bodyPr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lang="tr-TR" sz="1600" kern="120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+mn-ea"/>
                <a:cs typeface="Arial" pitchFamily="34" charset="0"/>
              </a:defRPr>
            </a:lvl1pPr>
          </a:lstStyle>
          <a:p>
            <a:pPr>
              <a:defRPr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568877546"/>
      </p:ext>
    </p:extLst>
  </p:cSld>
  <p:clrMapOvr>
    <a:masterClrMapping/>
  </p:clrMapOvr>
  <p:transition spd="med">
    <p:fade/>
  </p:transition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 preferRelativeResize="0">
            <a:picLocks noChangeArrowheads="1"/>
          </p:cNvPicPr>
          <p:nvPr userDrawn="1"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0" y="6553200"/>
            <a:ext cx="9144000" cy="25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7"/>
          <p:cNvPicPr preferRelativeResize="0">
            <a:picLocks noChangeArrowheads="1"/>
          </p:cNvPicPr>
          <p:nvPr userDrawn="1"/>
        </p:nvPicPr>
        <p:blipFill>
          <a:blip r:embed="rId3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0" y="132758"/>
            <a:ext cx="9144000" cy="5393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3"/>
          <p:cNvPicPr>
            <a:picLocks noChangeAspect="1" noChangeArrowheads="1"/>
          </p:cNvPicPr>
          <p:nvPr userDrawn="1"/>
        </p:nvPicPr>
        <p:blipFill>
          <a:blip r:embed="rId4" cstate="print">
            <a:extLst/>
          </a:blip>
          <a:stretch>
            <a:fillRect/>
          </a:stretch>
        </p:blipFill>
        <p:spPr bwMode="auto">
          <a:xfrm>
            <a:off x="372791" y="42865"/>
            <a:ext cx="802608" cy="719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</p:pic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357159" y="838200"/>
            <a:ext cx="8429684" cy="5376882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16" name="1 Başlık"/>
          <p:cNvSpPr>
            <a:spLocks noGrp="1"/>
          </p:cNvSpPr>
          <p:nvPr>
            <p:ph type="title"/>
          </p:nvPr>
        </p:nvSpPr>
        <p:spPr>
          <a:xfrm>
            <a:off x="1306121" y="132756"/>
            <a:ext cx="7837879" cy="476844"/>
          </a:xfrm>
        </p:spPr>
        <p:txBody>
          <a:bodyPr>
            <a:normAutofit/>
          </a:bodyPr>
          <a:lstStyle>
            <a:lvl1pPr marL="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lang="tr-TR" sz="4000" b="1" kern="1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tr-TR" dirty="0" smtClean="0"/>
              <a:t>Asıl başlık stili için tıklatın</a:t>
            </a:r>
            <a:endParaRPr lang="tr-TR" dirty="0"/>
          </a:p>
        </p:txBody>
      </p:sp>
      <p:sp>
        <p:nvSpPr>
          <p:cNvPr id="7" name="4 Altbilgi Yer Tutucusu"/>
          <p:cNvSpPr>
            <a:spLocks noGrp="1"/>
          </p:cNvSpPr>
          <p:nvPr>
            <p:ph type="ftr" sz="quarter" idx="10"/>
          </p:nvPr>
        </p:nvSpPr>
        <p:spPr>
          <a:xfrm>
            <a:off x="1828800" y="6553200"/>
            <a:ext cx="5672138" cy="252413"/>
          </a:xfrm>
        </p:spPr>
        <p:txBody>
          <a:bodyPr/>
          <a:lstStyle>
            <a:lvl1pPr algn="l">
              <a:defRPr sz="160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defRPr>
            </a:lvl1pPr>
          </a:lstStyle>
          <a:p>
            <a:pPr>
              <a:defRPr/>
            </a:pPr>
            <a:r>
              <a:rPr lang="sv-SE"/>
              <a:t>Ekonomi Bakanlığı</a:t>
            </a:r>
            <a:endParaRPr lang="tr-TR"/>
          </a:p>
        </p:txBody>
      </p:sp>
      <p:sp>
        <p:nvSpPr>
          <p:cNvPr id="8" name="5 Slayt Numarası Yer Tutucusu"/>
          <p:cNvSpPr>
            <a:spLocks noGrp="1"/>
          </p:cNvSpPr>
          <p:nvPr>
            <p:ph type="sldNum" sz="quarter" idx="11"/>
          </p:nvPr>
        </p:nvSpPr>
        <p:spPr>
          <a:xfrm>
            <a:off x="8429625" y="6553200"/>
            <a:ext cx="571500" cy="252413"/>
          </a:xfrm>
        </p:spPr>
        <p:txBody>
          <a:bodyPr/>
          <a:lstStyle>
            <a:lvl1pPr algn="ctr">
              <a:defRPr sz="1600" smtClean="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>
              <a:defRPr/>
            </a:pPr>
            <a:fld id="{C30F68DF-1E98-496A-A4BD-27D4E477676F}" type="slidenum">
              <a:rPr lang="en-US" altLang="tr-TR"/>
              <a:pPr>
                <a:defRPr/>
              </a:pPr>
              <a:t>‹#›</a:t>
            </a:fld>
            <a:endParaRPr lang="en-US" altLang="tr-TR"/>
          </a:p>
        </p:txBody>
      </p:sp>
      <p:sp>
        <p:nvSpPr>
          <p:cNvPr id="9" name="3 Veri Yer Tutucusu"/>
          <p:cNvSpPr>
            <a:spLocks noGrp="1"/>
          </p:cNvSpPr>
          <p:nvPr>
            <p:ph type="dt" sz="half" idx="12"/>
          </p:nvPr>
        </p:nvSpPr>
        <p:spPr>
          <a:xfrm>
            <a:off x="179388" y="6553200"/>
            <a:ext cx="1543050" cy="252413"/>
          </a:xfrm>
          <a:prstGeom prst="rect">
            <a:avLst/>
          </a:prstGeom>
        </p:spPr>
        <p:txBody>
          <a:bodyPr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lang="tr-TR" sz="1600" kern="120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+mn-ea"/>
                <a:cs typeface="Arial" pitchFamily="34" charset="0"/>
              </a:defRPr>
            </a:lvl1pPr>
          </a:lstStyle>
          <a:p>
            <a:pPr>
              <a:defRPr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895151769"/>
      </p:ext>
    </p:extLst>
  </p:cSld>
  <p:clrMapOvr>
    <a:masterClrMapping/>
  </p:clrMapOvr>
  <p:transition spd="med">
    <p:fade/>
  </p:transition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4"/>
          <p:cNvPicPr>
            <a:picLocks noChangeAspect="1" noChangeArrowheads="1"/>
          </p:cNvPicPr>
          <p:nvPr userDrawn="1"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 rot="16200000">
            <a:off x="-2845180" y="3235679"/>
            <a:ext cx="6866644" cy="395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7"/>
          <p:cNvPicPr>
            <a:picLocks noChangeAspect="1" noChangeArrowheads="1"/>
          </p:cNvPicPr>
          <p:nvPr userDrawn="1"/>
        </p:nvPicPr>
        <p:blipFill>
          <a:blip r:embed="rId3" cstate="print">
            <a:extLst/>
          </a:blip>
          <a:stretch>
            <a:fillRect/>
          </a:stretch>
        </p:blipFill>
        <p:spPr bwMode="auto">
          <a:xfrm rot="16200000">
            <a:off x="119306" y="5231493"/>
            <a:ext cx="1004464" cy="90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</p:pic>
      <p:sp>
        <p:nvSpPr>
          <p:cNvPr id="10" name="8 Başlık"/>
          <p:cNvSpPr>
            <a:spLocks noGrp="1"/>
          </p:cNvSpPr>
          <p:nvPr>
            <p:ph type="title" idx="4294967295"/>
          </p:nvPr>
        </p:nvSpPr>
        <p:spPr>
          <a:xfrm rot="16200000">
            <a:off x="-1821686" y="3036083"/>
            <a:ext cx="6858025" cy="785811"/>
          </a:xfrm>
        </p:spPr>
        <p:txBody>
          <a:bodyPr>
            <a:noAutofit/>
          </a:bodyPr>
          <a:lstStyle>
            <a:lvl1pPr>
              <a:defRPr sz="4400" b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endParaRPr lang="tr-TR" dirty="0"/>
          </a:p>
        </p:txBody>
      </p:sp>
      <p:sp>
        <p:nvSpPr>
          <p:cNvPr id="5" name="3 Veri Yer Tutucusu"/>
          <p:cNvSpPr>
            <a:spLocks noGrp="1"/>
          </p:cNvSpPr>
          <p:nvPr>
            <p:ph type="dt" sz="half" idx="10"/>
          </p:nvPr>
        </p:nvSpPr>
        <p:spPr>
          <a:xfrm rot="16200000">
            <a:off x="7912101" y="5618162"/>
            <a:ext cx="1543050" cy="365125"/>
          </a:xfrm>
          <a:prstGeom prst="rect">
            <a:avLst/>
          </a:prstGeom>
        </p:spPr>
        <p:txBody>
          <a:bodyPr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600">
                <a:solidFill>
                  <a:srgbClr val="494949">
                    <a:tint val="75000"/>
                  </a:srgbClr>
                </a:solidFill>
                <a:latin typeface="+mn-lt"/>
                <a:cs typeface="Arial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4 Altbilgi Yer Tutucusu"/>
          <p:cNvSpPr>
            <a:spLocks noGrp="1"/>
          </p:cNvSpPr>
          <p:nvPr>
            <p:ph type="ftr" sz="quarter" idx="11"/>
          </p:nvPr>
        </p:nvSpPr>
        <p:spPr>
          <a:xfrm rot="16200000">
            <a:off x="5004594" y="3210719"/>
            <a:ext cx="6357937" cy="365125"/>
          </a:xfrm>
        </p:spPr>
        <p:txBody>
          <a:bodyPr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800">
                <a:solidFill>
                  <a:srgbClr val="494949">
                    <a:tint val="75000"/>
                  </a:srgbClr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sv-SE"/>
              <a:t>Ekonomi Bakanlığı</a:t>
            </a:r>
            <a:endParaRPr lang="tr-TR"/>
          </a:p>
        </p:txBody>
      </p:sp>
      <p:sp>
        <p:nvSpPr>
          <p:cNvPr id="7" name="5 Slayt Numarası Yer Tutucusu"/>
          <p:cNvSpPr>
            <a:spLocks noGrp="1"/>
          </p:cNvSpPr>
          <p:nvPr>
            <p:ph type="sldNum" sz="quarter" idx="12"/>
          </p:nvPr>
        </p:nvSpPr>
        <p:spPr>
          <a:xfrm rot="16200000">
            <a:off x="8447882" y="267494"/>
            <a:ext cx="471487" cy="365125"/>
          </a:xfrm>
        </p:spPr>
        <p:txBody>
          <a:bodyPr/>
          <a:lstStyle>
            <a:lvl1pPr>
              <a:defRPr sz="1600" smtClean="0"/>
            </a:lvl1pPr>
          </a:lstStyle>
          <a:p>
            <a:pPr>
              <a:defRPr/>
            </a:pPr>
            <a:fld id="{5DF764BD-72B1-402A-B614-580DF843F277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7155830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1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r>
              <a:rPr lang="sv-SE"/>
              <a:t>Ekonomi Bakanlığı</a:t>
            </a:r>
            <a:endParaRPr lang="tr-T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A707A05-1759-4363-A364-A142C4B560D5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261444055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2A3F3C7-255A-42FD-BA6B-1054AA1226BA}" type="datetimeFigureOut">
              <a:rPr lang="tr-TR" smtClean="0"/>
              <a:pPr/>
              <a:t>25.07.2017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1AFDA-C526-43D4-BA64-04053508F23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5416645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/>
          <p:cNvPicPr preferRelativeResize="0">
            <a:picLocks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781300"/>
            <a:ext cx="9144000" cy="1358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3" descr="F:\MUSTAFA\LOGO\tek_tr.jp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79838" y="333375"/>
            <a:ext cx="1584325" cy="1511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Metin kutusu 5"/>
          <p:cNvSpPr txBox="1"/>
          <p:nvPr userDrawn="1"/>
        </p:nvSpPr>
        <p:spPr>
          <a:xfrm>
            <a:off x="1476375" y="1844675"/>
            <a:ext cx="6191250" cy="7699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defTabSz="457200" eaLnBrk="1" hangingPunct="1">
              <a:defRPr/>
            </a:pPr>
            <a:r>
              <a:rPr lang="tr-TR" sz="4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+mn-cs"/>
              </a:rPr>
              <a:t>EKONOMİ BAKANLIĞI</a:t>
            </a: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68000" y="4503600"/>
            <a:ext cx="6400800" cy="1143008"/>
          </a:xfrm>
        </p:spPr>
        <p:txBody>
          <a:bodyPr/>
          <a:lstStyle>
            <a:lvl1pPr marL="0" indent="0" algn="ctr">
              <a:buNone/>
              <a:defRPr i="1">
                <a:solidFill>
                  <a:srgbClr val="4D968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 dirty="0"/>
          </a:p>
        </p:txBody>
      </p:sp>
      <p:sp>
        <p:nvSpPr>
          <p:cNvPr id="7" name="4 Altbilgi Yer Tutucusu"/>
          <p:cNvSpPr>
            <a:spLocks noGrp="1"/>
          </p:cNvSpPr>
          <p:nvPr>
            <p:ph type="ftr" sz="quarter" idx="10"/>
          </p:nvPr>
        </p:nvSpPr>
        <p:spPr>
          <a:xfrm>
            <a:off x="250825" y="6453188"/>
            <a:ext cx="7921625" cy="304800"/>
          </a:xfrm>
          <a:prstGeom prst="rect">
            <a:avLst/>
          </a:prstGeom>
        </p:spPr>
        <p:txBody>
          <a:bodyPr/>
          <a:lstStyle>
            <a:lvl1pPr algn="l" defTabSz="457200" eaLnBrk="1" hangingPunct="1">
              <a:defRPr sz="1600">
                <a:solidFill>
                  <a:srgbClr val="E7DEC9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+mn-cs"/>
              </a:defRPr>
            </a:lvl1pPr>
          </a:lstStyle>
          <a:p>
            <a:pPr>
              <a:defRPr/>
            </a:pPr>
            <a:r>
              <a:rPr lang="sv-SE"/>
              <a:t>14 Kasım 2013                                                    Ekonomi Bakanlığı</a:t>
            </a:r>
            <a:endParaRPr lang="tr-TR"/>
          </a:p>
        </p:txBody>
      </p:sp>
      <p:sp>
        <p:nvSpPr>
          <p:cNvPr id="8" name="5 Slayt Numarası Yer Tutucusu"/>
          <p:cNvSpPr>
            <a:spLocks noGrp="1"/>
          </p:cNvSpPr>
          <p:nvPr>
            <p:ph type="sldNum" sz="quarter" idx="11"/>
          </p:nvPr>
        </p:nvSpPr>
        <p:spPr>
          <a:xfrm>
            <a:off x="8459788" y="6453188"/>
            <a:ext cx="571500" cy="252412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defTabSz="457200" eaLnBrk="1" hangingPunct="1">
              <a:defRPr sz="1600">
                <a:solidFill>
                  <a:srgbClr val="C6B07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</a:defRPr>
            </a:lvl1pPr>
          </a:lstStyle>
          <a:p>
            <a:fld id="{CA307439-D429-40E9-92FA-631ABA454D7D}" type="slidenum">
              <a:rPr lang="en-US" altLang="tr-TR"/>
              <a:pPr/>
              <a:t>‹#›</a:t>
            </a:fld>
            <a:endParaRPr lang="en-US" altLang="tr-TR"/>
          </a:p>
        </p:txBody>
      </p:sp>
    </p:spTree>
  </p:cSld>
  <p:clrMapOvr>
    <a:masterClrMapping/>
  </p:clrMapOvr>
  <p:transition spd="med">
    <p:fade/>
  </p:transition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/>
          <p:cNvPicPr preferRelativeResize="0">
            <a:picLocks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781300"/>
            <a:ext cx="9144000" cy="1358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3" descr="F:\MUSTAFA\LOGO\tek_tr.jp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79839" y="333375"/>
            <a:ext cx="1584325" cy="1511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Metin kutusu 5"/>
          <p:cNvSpPr txBox="1"/>
          <p:nvPr userDrawn="1"/>
        </p:nvSpPr>
        <p:spPr>
          <a:xfrm>
            <a:off x="1476375" y="1844675"/>
            <a:ext cx="6191250" cy="600164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tr-TR" sz="33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Arial" charset="0"/>
              </a:rPr>
              <a:t>EKONOMİ BAKANLIĞI</a:t>
            </a: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68000" y="4503600"/>
            <a:ext cx="6400800" cy="1143008"/>
          </a:xfrm>
        </p:spPr>
        <p:txBody>
          <a:bodyPr/>
          <a:lstStyle>
            <a:lvl1pPr marL="0" indent="0" algn="ctr">
              <a:buNone/>
              <a:defRPr i="1">
                <a:solidFill>
                  <a:srgbClr val="4D968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 dirty="0"/>
          </a:p>
        </p:txBody>
      </p:sp>
      <p:sp>
        <p:nvSpPr>
          <p:cNvPr id="7" name="4 Altbilgi Yer Tutucusu"/>
          <p:cNvSpPr>
            <a:spLocks noGrp="1"/>
          </p:cNvSpPr>
          <p:nvPr>
            <p:ph type="ftr" sz="quarter" idx="10"/>
          </p:nvPr>
        </p:nvSpPr>
        <p:spPr>
          <a:xfrm>
            <a:off x="250826" y="6453188"/>
            <a:ext cx="7921625" cy="304800"/>
          </a:xfrm>
        </p:spPr>
        <p:txBody>
          <a:bodyPr/>
          <a:lstStyle>
            <a:lvl1pPr algn="l">
              <a:defRPr sz="1200" smtClean="0">
                <a:solidFill>
                  <a:srgbClr val="E7DEC9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defRPr>
            </a:lvl1pPr>
          </a:lstStyle>
          <a:p>
            <a:pPr>
              <a:defRPr/>
            </a:pPr>
            <a:r>
              <a:rPr lang="sv-SE"/>
              <a:t>14 Kasım 2013                                                    Ekonomi Bakanlığı</a:t>
            </a:r>
            <a:endParaRPr lang="tr-TR"/>
          </a:p>
        </p:txBody>
      </p:sp>
      <p:sp>
        <p:nvSpPr>
          <p:cNvPr id="8" name="5 Slayt Numarası Yer Tutucusu"/>
          <p:cNvSpPr>
            <a:spLocks noGrp="1"/>
          </p:cNvSpPr>
          <p:nvPr>
            <p:ph type="sldNum" sz="quarter" idx="11"/>
          </p:nvPr>
        </p:nvSpPr>
        <p:spPr>
          <a:xfrm>
            <a:off x="8459788" y="6453188"/>
            <a:ext cx="571500" cy="252412"/>
          </a:xfrm>
        </p:spPr>
        <p:txBody>
          <a:bodyPr/>
          <a:lstStyle>
            <a:lvl1pPr algn="ctr">
              <a:defRPr sz="1200">
                <a:solidFill>
                  <a:srgbClr val="E7DEC9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defRPr>
            </a:lvl1pPr>
          </a:lstStyle>
          <a:p>
            <a:pPr>
              <a:defRPr/>
            </a:pPr>
            <a:fld id="{D8F0B8D8-89DE-4D8F-BC65-0714C43F6D3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7750118"/>
      </p:ext>
    </p:extLst>
  </p:cSld>
  <p:clrMapOvr>
    <a:masterClrMapping/>
  </p:clrMapOvr>
  <p:transition spd="med">
    <p:fade/>
  </p:transition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 preferRelativeResize="0">
            <a:picLocks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553202"/>
            <a:ext cx="9144000" cy="252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7"/>
          <p:cNvPicPr preferRelativeResize="0">
            <a:picLocks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33352"/>
            <a:ext cx="9144000" cy="538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3" descr="F:\MUSTAFA\LOGO\tek_tr.jpg"/>
          <p:cNvPicPr>
            <a:picLocks noChangeAspect="1" noChangeArrowheads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25426" y="46040"/>
            <a:ext cx="746125" cy="712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2 İçerik Yer Tutucusu"/>
          <p:cNvSpPr>
            <a:spLocks noGrp="1"/>
          </p:cNvSpPr>
          <p:nvPr>
            <p:ph idx="1"/>
          </p:nvPr>
        </p:nvSpPr>
        <p:spPr>
          <a:xfrm>
            <a:off x="357159" y="990600"/>
            <a:ext cx="8429684" cy="5224482"/>
          </a:xfrm>
        </p:spPr>
        <p:txBody>
          <a:bodyPr>
            <a:normAutofit/>
          </a:bodyPr>
          <a:lstStyle>
            <a:lvl1pPr>
              <a:defRPr sz="2700"/>
            </a:lvl1pPr>
            <a:lvl2pPr>
              <a:defRPr sz="24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 dirty="0"/>
          </a:p>
        </p:txBody>
      </p:sp>
      <p:sp>
        <p:nvSpPr>
          <p:cNvPr id="18" name="1 Başlık"/>
          <p:cNvSpPr>
            <a:spLocks noGrp="1"/>
          </p:cNvSpPr>
          <p:nvPr>
            <p:ph type="title"/>
          </p:nvPr>
        </p:nvSpPr>
        <p:spPr>
          <a:xfrm>
            <a:off x="1306121" y="132756"/>
            <a:ext cx="7837879" cy="476844"/>
          </a:xfrm>
        </p:spPr>
        <p:txBody>
          <a:bodyPr>
            <a:normAutofit/>
          </a:bodyPr>
          <a:lstStyle>
            <a:lvl1pPr marL="0" algn="r" defTabSz="685800" rtl="0" eaLnBrk="0" fontAlgn="base" latinLnBrk="0" hangingPunct="0">
              <a:spcBef>
                <a:spcPct val="0"/>
              </a:spcBef>
              <a:spcAft>
                <a:spcPct val="0"/>
              </a:spcAft>
              <a:defRPr lang="tr-TR" sz="3000" b="1" kern="1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tr-TR" smtClean="0"/>
              <a:t>Asıl başlık stili için tıklatın</a:t>
            </a:r>
            <a:endParaRPr lang="tr-TR" dirty="0"/>
          </a:p>
        </p:txBody>
      </p:sp>
      <p:sp>
        <p:nvSpPr>
          <p:cNvPr id="7" name="4 Altbilgi Yer Tutucusu"/>
          <p:cNvSpPr>
            <a:spLocks noGrp="1"/>
          </p:cNvSpPr>
          <p:nvPr>
            <p:ph type="ftr" sz="quarter" idx="10"/>
          </p:nvPr>
        </p:nvSpPr>
        <p:spPr>
          <a:xfrm>
            <a:off x="225426" y="6553202"/>
            <a:ext cx="7947025" cy="252413"/>
          </a:xfrm>
        </p:spPr>
        <p:txBody>
          <a:bodyPr/>
          <a:lstStyle>
            <a:lvl1pPr algn="l">
              <a:defRPr sz="120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defRPr>
            </a:lvl1pPr>
          </a:lstStyle>
          <a:p>
            <a:pPr>
              <a:defRPr/>
            </a:pPr>
            <a:r>
              <a:rPr lang="sv-SE"/>
              <a:t>14 Kasım 2013                                                    Ekonomi Bakanlığı</a:t>
            </a:r>
            <a:endParaRPr lang="tr-TR"/>
          </a:p>
        </p:txBody>
      </p:sp>
      <p:sp>
        <p:nvSpPr>
          <p:cNvPr id="8" name="5 Slayt Numarası Yer Tutucusu"/>
          <p:cNvSpPr>
            <a:spLocks noGrp="1"/>
          </p:cNvSpPr>
          <p:nvPr>
            <p:ph type="sldNum" sz="quarter" idx="11"/>
          </p:nvPr>
        </p:nvSpPr>
        <p:spPr>
          <a:xfrm>
            <a:off x="8429625" y="6553202"/>
            <a:ext cx="571500" cy="252413"/>
          </a:xfrm>
        </p:spPr>
        <p:txBody>
          <a:bodyPr/>
          <a:lstStyle>
            <a:lvl1pPr algn="ctr">
              <a:defRPr sz="120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defRPr>
            </a:lvl1pPr>
          </a:lstStyle>
          <a:p>
            <a:pPr>
              <a:defRPr/>
            </a:pPr>
            <a:fld id="{4A539D7A-8173-4362-AD3E-E0102D53CEA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6255283"/>
      </p:ext>
    </p:extLst>
  </p:cSld>
  <p:clrMapOvr>
    <a:masterClrMapping/>
  </p:clrMapOvr>
  <p:transition spd="med">
    <p:fade/>
  </p:transition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160590"/>
            <a:ext cx="9144000" cy="395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3" descr="F:\MUSTAFA\LOGO\tek_tr.jp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8314" y="2001840"/>
            <a:ext cx="746125" cy="712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3300" b="1" cap="none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tr-TR" smtClean="0"/>
              <a:t>Asıl başlık stili için tıklatın</a:t>
            </a:r>
            <a:endParaRPr lang="tr-TR" dirty="0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1800" i="1">
                <a:solidFill>
                  <a:srgbClr val="4D968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4 Altbilgi Yer Tutucusu"/>
          <p:cNvSpPr>
            <a:spLocks noGrp="1"/>
          </p:cNvSpPr>
          <p:nvPr>
            <p:ph type="ftr" sz="quarter" idx="10"/>
          </p:nvPr>
        </p:nvSpPr>
        <p:spPr>
          <a:xfrm>
            <a:off x="0" y="6453188"/>
            <a:ext cx="8172450" cy="304800"/>
          </a:xfrm>
        </p:spPr>
        <p:txBody>
          <a:bodyPr/>
          <a:lstStyle>
            <a:lvl1pPr algn="l">
              <a:defRPr sz="1200" smtClean="0">
                <a:solidFill>
                  <a:srgbClr val="E7DEC9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defRPr>
            </a:lvl1pPr>
          </a:lstStyle>
          <a:p>
            <a:pPr>
              <a:defRPr/>
            </a:pPr>
            <a:r>
              <a:rPr lang="sv-SE"/>
              <a:t>14 Kasım 2013                                                    Ekonomi Bakanlığı</a:t>
            </a:r>
            <a:endParaRPr lang="tr-TR"/>
          </a:p>
        </p:txBody>
      </p:sp>
      <p:sp>
        <p:nvSpPr>
          <p:cNvPr id="7" name="5 Slayt Numarası Yer Tutucusu"/>
          <p:cNvSpPr>
            <a:spLocks noGrp="1"/>
          </p:cNvSpPr>
          <p:nvPr>
            <p:ph type="sldNum" sz="quarter" idx="11"/>
          </p:nvPr>
        </p:nvSpPr>
        <p:spPr>
          <a:xfrm>
            <a:off x="8429625" y="6553202"/>
            <a:ext cx="571500" cy="252413"/>
          </a:xfrm>
        </p:spPr>
        <p:txBody>
          <a:bodyPr/>
          <a:lstStyle>
            <a:lvl1pPr algn="ctr">
              <a:defRPr sz="1200">
                <a:solidFill>
                  <a:srgbClr val="E7DEC9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defRPr>
            </a:lvl1pPr>
          </a:lstStyle>
          <a:p>
            <a:pPr>
              <a:defRPr/>
            </a:pPr>
            <a:fld id="{01B467F0-2C5E-4745-9D82-A21F0348407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9255324"/>
      </p:ext>
    </p:extLst>
  </p:cSld>
  <p:clrMapOvr>
    <a:masterClrMapping/>
  </p:clrMapOvr>
  <p:transition spd="med">
    <p:fade/>
  </p:transition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 preferRelativeResize="0">
            <a:picLocks noChangeArrowheads="1"/>
          </p:cNvPicPr>
          <p:nvPr userDrawn="1"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0" y="6553200"/>
            <a:ext cx="9144000" cy="25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7"/>
          <p:cNvPicPr preferRelativeResize="0">
            <a:picLocks noChangeArrowheads="1"/>
          </p:cNvPicPr>
          <p:nvPr userDrawn="1"/>
        </p:nvPicPr>
        <p:blipFill>
          <a:blip r:embed="rId3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0" y="132758"/>
            <a:ext cx="9144000" cy="5393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3"/>
          <p:cNvPicPr>
            <a:picLocks noChangeAspect="1" noChangeArrowheads="1"/>
          </p:cNvPicPr>
          <p:nvPr userDrawn="1"/>
        </p:nvPicPr>
        <p:blipFill>
          <a:blip r:embed="rId4" cstate="print">
            <a:extLst/>
          </a:blip>
          <a:stretch>
            <a:fillRect/>
          </a:stretch>
        </p:blipFill>
        <p:spPr bwMode="auto">
          <a:xfrm>
            <a:off x="372791" y="42865"/>
            <a:ext cx="802608" cy="719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</p:pic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357158" y="914402"/>
            <a:ext cx="4038600" cy="5211763"/>
          </a:xfrm>
        </p:spPr>
        <p:txBody>
          <a:bodyPr>
            <a:normAutofit/>
          </a:bodyPr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 dirty="0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748242" y="914402"/>
            <a:ext cx="4038600" cy="5211763"/>
          </a:xfrm>
        </p:spPr>
        <p:txBody>
          <a:bodyPr>
            <a:normAutofit/>
          </a:bodyPr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 dirty="0"/>
          </a:p>
        </p:txBody>
      </p:sp>
      <p:sp>
        <p:nvSpPr>
          <p:cNvPr id="25" name="1 Başlık"/>
          <p:cNvSpPr>
            <a:spLocks noGrp="1"/>
          </p:cNvSpPr>
          <p:nvPr>
            <p:ph type="title"/>
          </p:nvPr>
        </p:nvSpPr>
        <p:spPr>
          <a:xfrm>
            <a:off x="1306121" y="132756"/>
            <a:ext cx="7837879" cy="476844"/>
          </a:xfrm>
        </p:spPr>
        <p:txBody>
          <a:bodyPr>
            <a:normAutofit/>
          </a:bodyPr>
          <a:lstStyle>
            <a:lvl1pPr marL="0" algn="r" defTabSz="685800" rtl="0" eaLnBrk="0" fontAlgn="base" latinLnBrk="0" hangingPunct="0">
              <a:spcBef>
                <a:spcPct val="0"/>
              </a:spcBef>
              <a:spcAft>
                <a:spcPct val="0"/>
              </a:spcAft>
              <a:defRPr lang="tr-TR" sz="3000" b="1" kern="1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tr-TR" smtClean="0"/>
              <a:t>Asıl başlık stili için tıklatın</a:t>
            </a:r>
            <a:endParaRPr lang="tr-TR" dirty="0"/>
          </a:p>
        </p:txBody>
      </p:sp>
      <p:sp>
        <p:nvSpPr>
          <p:cNvPr id="8" name="4 Altbilgi Yer Tutucusu"/>
          <p:cNvSpPr>
            <a:spLocks noGrp="1"/>
          </p:cNvSpPr>
          <p:nvPr>
            <p:ph type="ftr" sz="quarter" idx="10"/>
          </p:nvPr>
        </p:nvSpPr>
        <p:spPr>
          <a:xfrm>
            <a:off x="1828801" y="6553202"/>
            <a:ext cx="5672138" cy="252413"/>
          </a:xfrm>
        </p:spPr>
        <p:txBody>
          <a:bodyPr/>
          <a:lstStyle>
            <a:lvl1pPr algn="l">
              <a:defRPr sz="120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defRPr>
            </a:lvl1pPr>
          </a:lstStyle>
          <a:p>
            <a:pPr>
              <a:defRPr/>
            </a:pPr>
            <a:r>
              <a:rPr lang="sv-SE"/>
              <a:t>14 Kasım 2013                                                    Ekonomi Bakanlığı</a:t>
            </a:r>
            <a:endParaRPr lang="tr-TR"/>
          </a:p>
        </p:txBody>
      </p:sp>
      <p:sp>
        <p:nvSpPr>
          <p:cNvPr id="9" name="5 Slayt Numarası Yer Tutucusu"/>
          <p:cNvSpPr>
            <a:spLocks noGrp="1"/>
          </p:cNvSpPr>
          <p:nvPr>
            <p:ph type="sldNum" sz="quarter" idx="11"/>
          </p:nvPr>
        </p:nvSpPr>
        <p:spPr>
          <a:xfrm>
            <a:off x="8429625" y="6553202"/>
            <a:ext cx="571500" cy="252413"/>
          </a:xfrm>
        </p:spPr>
        <p:txBody>
          <a:bodyPr/>
          <a:lstStyle>
            <a:lvl1pPr algn="ctr">
              <a:defRPr sz="120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defRPr>
            </a:lvl1pPr>
          </a:lstStyle>
          <a:p>
            <a:pPr>
              <a:defRPr/>
            </a:pPr>
            <a:fld id="{1FB6E888-86C9-4D74-B489-2BD0AD203A3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" name="3 Veri Yer Tutucusu"/>
          <p:cNvSpPr>
            <a:spLocks noGrp="1"/>
          </p:cNvSpPr>
          <p:nvPr>
            <p:ph type="dt" sz="half" idx="12"/>
          </p:nvPr>
        </p:nvSpPr>
        <p:spPr>
          <a:xfrm>
            <a:off x="179388" y="6553202"/>
            <a:ext cx="1543050" cy="252413"/>
          </a:xfrm>
          <a:prstGeom prst="rect">
            <a:avLst/>
          </a:prstGeom>
        </p:spPr>
        <p:txBody>
          <a:bodyPr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lang="tr-TR" sz="1200" kern="120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+mn-ea"/>
                <a:cs typeface="Arial" pitchFamily="34" charset="0"/>
              </a:defRPr>
            </a:lvl1pPr>
          </a:lstStyle>
          <a:p>
            <a:pPr eaLnBrk="1" hangingPunct="1">
              <a:defRPr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081862954"/>
      </p:ext>
    </p:extLst>
  </p:cSld>
  <p:clrMapOvr>
    <a:masterClrMapping/>
  </p:clrMapOvr>
  <p:transition spd="med">
    <p:fade/>
  </p:transition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/>
          <p:cNvPicPr preferRelativeResize="0">
            <a:picLocks noChangeArrowheads="1"/>
          </p:cNvPicPr>
          <p:nvPr userDrawn="1"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0" y="6553200"/>
            <a:ext cx="9144000" cy="25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7"/>
          <p:cNvPicPr preferRelativeResize="0">
            <a:picLocks noChangeArrowheads="1"/>
          </p:cNvPicPr>
          <p:nvPr userDrawn="1"/>
        </p:nvPicPr>
        <p:blipFill>
          <a:blip r:embed="rId3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0" y="132758"/>
            <a:ext cx="9144000" cy="5393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3"/>
          <p:cNvPicPr>
            <a:picLocks noChangeAspect="1" noChangeArrowheads="1"/>
          </p:cNvPicPr>
          <p:nvPr userDrawn="1"/>
        </p:nvPicPr>
        <p:blipFill>
          <a:blip r:embed="rId4" cstate="print">
            <a:extLst/>
          </a:blip>
          <a:stretch>
            <a:fillRect/>
          </a:stretch>
        </p:blipFill>
        <p:spPr bwMode="auto">
          <a:xfrm>
            <a:off x="370762" y="112067"/>
            <a:ext cx="802800" cy="5600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</p:pic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990600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1500" b="0">
                <a:solidFill>
                  <a:srgbClr val="4D968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1752601"/>
            <a:ext cx="4040188" cy="4373562"/>
          </a:xfrm>
        </p:spPr>
        <p:txBody>
          <a:bodyPr>
            <a:normAutofit/>
          </a:bodyPr>
          <a:lstStyle>
            <a:lvl1pPr>
              <a:defRPr sz="1500"/>
            </a:lvl1pPr>
            <a:lvl2pPr>
              <a:defRPr sz="1350"/>
            </a:lvl2pPr>
            <a:lvl3pPr>
              <a:defRPr sz="1200"/>
            </a:lvl3pPr>
            <a:lvl4pPr>
              <a:defRPr sz="1050"/>
            </a:lvl4pPr>
            <a:lvl5pPr>
              <a:defRPr sz="105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 dirty="0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02761" y="990600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1500" b="0">
                <a:solidFill>
                  <a:srgbClr val="4D968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6" y="1752601"/>
            <a:ext cx="4041775" cy="4373562"/>
          </a:xfrm>
        </p:spPr>
        <p:txBody>
          <a:bodyPr>
            <a:normAutofit/>
          </a:bodyPr>
          <a:lstStyle>
            <a:lvl1pPr>
              <a:defRPr sz="1500"/>
            </a:lvl1pPr>
            <a:lvl2pPr>
              <a:defRPr sz="1350"/>
            </a:lvl2pPr>
            <a:lvl3pPr>
              <a:defRPr sz="1200"/>
            </a:lvl3pPr>
            <a:lvl4pPr>
              <a:defRPr sz="1050"/>
            </a:lvl4pPr>
            <a:lvl5pPr>
              <a:defRPr sz="105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 dirty="0"/>
          </a:p>
        </p:txBody>
      </p:sp>
      <p:sp>
        <p:nvSpPr>
          <p:cNvPr id="25" name="1 Başlık"/>
          <p:cNvSpPr>
            <a:spLocks noGrp="1"/>
          </p:cNvSpPr>
          <p:nvPr>
            <p:ph type="title"/>
          </p:nvPr>
        </p:nvSpPr>
        <p:spPr>
          <a:xfrm>
            <a:off x="1306121" y="132756"/>
            <a:ext cx="7837879" cy="476844"/>
          </a:xfrm>
        </p:spPr>
        <p:txBody>
          <a:bodyPr>
            <a:normAutofit/>
          </a:bodyPr>
          <a:lstStyle>
            <a:lvl1pPr marL="0" algn="r" defTabSz="685800" rtl="0" eaLnBrk="0" fontAlgn="base" latinLnBrk="0" hangingPunct="0">
              <a:spcBef>
                <a:spcPct val="0"/>
              </a:spcBef>
              <a:spcAft>
                <a:spcPct val="0"/>
              </a:spcAft>
              <a:defRPr lang="tr-TR" sz="3000" b="1" kern="1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tr-TR" smtClean="0"/>
              <a:t>Asıl başlık stili için tıklatın</a:t>
            </a:r>
            <a:endParaRPr lang="tr-TR" dirty="0"/>
          </a:p>
        </p:txBody>
      </p:sp>
      <p:sp>
        <p:nvSpPr>
          <p:cNvPr id="10" name="4 Altbilgi Yer Tutucusu"/>
          <p:cNvSpPr>
            <a:spLocks noGrp="1"/>
          </p:cNvSpPr>
          <p:nvPr>
            <p:ph type="ftr" sz="quarter" idx="10"/>
          </p:nvPr>
        </p:nvSpPr>
        <p:spPr>
          <a:xfrm>
            <a:off x="1828801" y="6553202"/>
            <a:ext cx="5672138" cy="252413"/>
          </a:xfrm>
        </p:spPr>
        <p:txBody>
          <a:bodyPr/>
          <a:lstStyle>
            <a:lvl1pPr algn="l">
              <a:defRPr sz="120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defRPr>
            </a:lvl1pPr>
          </a:lstStyle>
          <a:p>
            <a:pPr>
              <a:defRPr/>
            </a:pPr>
            <a:r>
              <a:rPr lang="sv-SE"/>
              <a:t>14 Kasım 2013                                                    Ekonomi Bakanlığı</a:t>
            </a:r>
            <a:endParaRPr lang="tr-TR"/>
          </a:p>
        </p:txBody>
      </p:sp>
      <p:sp>
        <p:nvSpPr>
          <p:cNvPr id="11" name="5 Slayt Numarası Yer Tutucusu"/>
          <p:cNvSpPr>
            <a:spLocks noGrp="1"/>
          </p:cNvSpPr>
          <p:nvPr>
            <p:ph type="sldNum" sz="quarter" idx="11"/>
          </p:nvPr>
        </p:nvSpPr>
        <p:spPr>
          <a:xfrm>
            <a:off x="8429625" y="6553202"/>
            <a:ext cx="571500" cy="252413"/>
          </a:xfrm>
        </p:spPr>
        <p:txBody>
          <a:bodyPr/>
          <a:lstStyle>
            <a:lvl1pPr algn="ctr">
              <a:defRPr sz="120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defRPr>
            </a:lvl1pPr>
          </a:lstStyle>
          <a:p>
            <a:pPr>
              <a:defRPr/>
            </a:pPr>
            <a:fld id="{FE456E76-F28C-4F70-BCB0-CA61343B2F2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2" name="3 Veri Yer Tutucusu"/>
          <p:cNvSpPr>
            <a:spLocks noGrp="1"/>
          </p:cNvSpPr>
          <p:nvPr>
            <p:ph type="dt" sz="half" idx="12"/>
          </p:nvPr>
        </p:nvSpPr>
        <p:spPr>
          <a:xfrm>
            <a:off x="179388" y="6553202"/>
            <a:ext cx="1543050" cy="252413"/>
          </a:xfrm>
          <a:prstGeom prst="rect">
            <a:avLst/>
          </a:prstGeom>
        </p:spPr>
        <p:txBody>
          <a:bodyPr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lang="tr-TR" sz="1200" kern="120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+mn-ea"/>
                <a:cs typeface="Arial" pitchFamily="34" charset="0"/>
              </a:defRPr>
            </a:lvl1pPr>
          </a:lstStyle>
          <a:p>
            <a:pPr eaLnBrk="1" hangingPunct="1">
              <a:defRPr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574120553"/>
      </p:ext>
    </p:extLst>
  </p:cSld>
  <p:clrMapOvr>
    <a:masterClrMapping/>
  </p:clrMapOvr>
  <p:transition spd="med">
    <p:fade/>
  </p:transition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6"/>
          <p:cNvPicPr preferRelativeResize="0">
            <a:picLocks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494463"/>
            <a:ext cx="9144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7"/>
          <p:cNvPicPr preferRelativeResize="0">
            <a:picLocks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33352"/>
            <a:ext cx="9144000" cy="538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3" descr="F:\MUSTAFA\LOGO\tek_tr.jpg"/>
          <p:cNvPicPr>
            <a:picLocks noChangeAspect="1" noChangeArrowheads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93689" y="46040"/>
            <a:ext cx="746125" cy="712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" name="1 Başlık"/>
          <p:cNvSpPr>
            <a:spLocks noGrp="1"/>
          </p:cNvSpPr>
          <p:nvPr>
            <p:ph type="title"/>
          </p:nvPr>
        </p:nvSpPr>
        <p:spPr>
          <a:xfrm>
            <a:off x="1306121" y="132756"/>
            <a:ext cx="7837879" cy="476844"/>
          </a:xfrm>
        </p:spPr>
        <p:txBody>
          <a:bodyPr>
            <a:normAutofit/>
          </a:bodyPr>
          <a:lstStyle>
            <a:lvl1pPr marL="0" algn="r" defTabSz="685800" rtl="0" eaLnBrk="0" fontAlgn="base" latinLnBrk="0" hangingPunct="0">
              <a:spcBef>
                <a:spcPct val="0"/>
              </a:spcBef>
              <a:spcAft>
                <a:spcPct val="0"/>
              </a:spcAft>
              <a:defRPr lang="tr-TR" sz="3000" b="1" kern="1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tr-TR" smtClean="0"/>
              <a:t>Asıl başlık stili için tıklatın</a:t>
            </a:r>
            <a:endParaRPr lang="tr-TR" dirty="0"/>
          </a:p>
        </p:txBody>
      </p:sp>
      <p:sp>
        <p:nvSpPr>
          <p:cNvPr id="6" name="4 Altbilgi Yer Tutucusu"/>
          <p:cNvSpPr>
            <a:spLocks noGrp="1"/>
          </p:cNvSpPr>
          <p:nvPr>
            <p:ph type="ftr" sz="quarter" idx="10"/>
          </p:nvPr>
        </p:nvSpPr>
        <p:spPr>
          <a:xfrm>
            <a:off x="107950" y="6524625"/>
            <a:ext cx="8064500" cy="304800"/>
          </a:xfrm>
        </p:spPr>
        <p:txBody>
          <a:bodyPr/>
          <a:lstStyle>
            <a:lvl1pPr algn="l">
              <a:defRPr sz="120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defRPr>
            </a:lvl1pPr>
          </a:lstStyle>
          <a:p>
            <a:pPr>
              <a:defRPr/>
            </a:pPr>
            <a:r>
              <a:rPr lang="sv-SE"/>
              <a:t>14 Kasım 2013                                                    Ekonomi Bakanlığı</a:t>
            </a:r>
            <a:endParaRPr lang="tr-TR"/>
          </a:p>
        </p:txBody>
      </p:sp>
      <p:sp>
        <p:nvSpPr>
          <p:cNvPr id="7" name="5 Slayt Numarası Yer Tutucusu"/>
          <p:cNvSpPr>
            <a:spLocks noGrp="1"/>
          </p:cNvSpPr>
          <p:nvPr>
            <p:ph type="sldNum" sz="quarter" idx="11"/>
          </p:nvPr>
        </p:nvSpPr>
        <p:spPr>
          <a:xfrm>
            <a:off x="8429625" y="6553202"/>
            <a:ext cx="571500" cy="252413"/>
          </a:xfrm>
        </p:spPr>
        <p:txBody>
          <a:bodyPr/>
          <a:lstStyle>
            <a:lvl1pPr algn="ctr">
              <a:defRPr sz="120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defRPr>
            </a:lvl1pPr>
          </a:lstStyle>
          <a:p>
            <a:pPr>
              <a:defRPr/>
            </a:pPr>
            <a:fld id="{EC77A251-7CE0-43ED-9B82-3B06F1D97D1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9959385"/>
      </p:ext>
    </p:extLst>
  </p:cSld>
  <p:clrMapOvr>
    <a:masterClrMapping/>
  </p:clrMapOvr>
  <p:transition spd="med">
    <p:fade/>
  </p:transition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 preferRelativeResize="0">
            <a:picLocks noChangeArrowheads="1"/>
          </p:cNvPicPr>
          <p:nvPr userDrawn="1"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0" y="6553200"/>
            <a:ext cx="9144000" cy="25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4 Altbilgi Yer Tutucusu"/>
          <p:cNvSpPr>
            <a:spLocks noGrp="1"/>
          </p:cNvSpPr>
          <p:nvPr>
            <p:ph type="ftr" sz="quarter" idx="10"/>
          </p:nvPr>
        </p:nvSpPr>
        <p:spPr>
          <a:xfrm>
            <a:off x="1828801" y="6553202"/>
            <a:ext cx="5672138" cy="252413"/>
          </a:xfrm>
        </p:spPr>
        <p:txBody>
          <a:bodyPr/>
          <a:lstStyle>
            <a:lvl1pPr algn="l">
              <a:defRPr sz="120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defRPr>
            </a:lvl1pPr>
          </a:lstStyle>
          <a:p>
            <a:pPr>
              <a:defRPr/>
            </a:pPr>
            <a:r>
              <a:rPr lang="sv-SE"/>
              <a:t>14 Kasım 2013                                                    Ekonomi Bakanlığı</a:t>
            </a:r>
            <a:endParaRPr lang="tr-TR"/>
          </a:p>
        </p:txBody>
      </p:sp>
      <p:sp>
        <p:nvSpPr>
          <p:cNvPr id="4" name="5 Slayt Numarası Yer Tutucusu"/>
          <p:cNvSpPr>
            <a:spLocks noGrp="1"/>
          </p:cNvSpPr>
          <p:nvPr>
            <p:ph type="sldNum" sz="quarter" idx="11"/>
          </p:nvPr>
        </p:nvSpPr>
        <p:spPr>
          <a:xfrm>
            <a:off x="8429625" y="6553202"/>
            <a:ext cx="571500" cy="252413"/>
          </a:xfrm>
        </p:spPr>
        <p:txBody>
          <a:bodyPr/>
          <a:lstStyle>
            <a:lvl1pPr algn="ctr">
              <a:defRPr sz="120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defRPr>
            </a:lvl1pPr>
          </a:lstStyle>
          <a:p>
            <a:pPr>
              <a:defRPr/>
            </a:pPr>
            <a:fld id="{9033930D-6E35-4390-8D8D-7A3F55667A9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3 Veri Yer Tutucusu"/>
          <p:cNvSpPr>
            <a:spLocks noGrp="1"/>
          </p:cNvSpPr>
          <p:nvPr>
            <p:ph type="dt" sz="half" idx="12"/>
          </p:nvPr>
        </p:nvSpPr>
        <p:spPr>
          <a:xfrm>
            <a:off x="179388" y="6553202"/>
            <a:ext cx="1543050" cy="252413"/>
          </a:xfrm>
          <a:prstGeom prst="rect">
            <a:avLst/>
          </a:prstGeom>
        </p:spPr>
        <p:txBody>
          <a:bodyPr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lang="tr-TR" sz="1200" kern="120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+mn-ea"/>
                <a:cs typeface="Arial" pitchFamily="34" charset="0"/>
              </a:defRPr>
            </a:lvl1pPr>
          </a:lstStyle>
          <a:p>
            <a:pPr eaLnBrk="1" hangingPunct="1">
              <a:defRPr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266440357"/>
      </p:ext>
    </p:extLst>
  </p:cSld>
  <p:clrMapOvr>
    <a:masterClrMapping/>
  </p:clrMapOvr>
  <p:transition spd="med">
    <p:fade/>
  </p:transition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 preferRelativeResize="0">
            <a:picLocks noChangeArrowheads="1"/>
          </p:cNvPicPr>
          <p:nvPr userDrawn="1"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0" y="6553200"/>
            <a:ext cx="9144000" cy="25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7"/>
          <p:cNvPicPr preferRelativeResize="0">
            <a:picLocks noChangeArrowheads="1"/>
          </p:cNvPicPr>
          <p:nvPr userDrawn="1"/>
        </p:nvPicPr>
        <p:blipFill>
          <a:blip r:embed="rId3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0" y="132758"/>
            <a:ext cx="9144000" cy="5393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3"/>
          <p:cNvPicPr>
            <a:picLocks noChangeAspect="1" noChangeArrowheads="1"/>
          </p:cNvPicPr>
          <p:nvPr userDrawn="1"/>
        </p:nvPicPr>
        <p:blipFill>
          <a:blip r:embed="rId4" cstate="print">
            <a:extLst/>
          </a:blip>
          <a:stretch>
            <a:fillRect/>
          </a:stretch>
        </p:blipFill>
        <p:spPr bwMode="auto">
          <a:xfrm>
            <a:off x="372791" y="42865"/>
            <a:ext cx="802800" cy="7193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</p:pic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2857488" y="762002"/>
            <a:ext cx="5929354" cy="5364163"/>
          </a:xfrm>
        </p:spPr>
        <p:txBody>
          <a:bodyPr>
            <a:normAutofit/>
          </a:bodyPr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 dirty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360000" y="762002"/>
            <a:ext cx="2340000" cy="5364163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8" name="1 Başlık"/>
          <p:cNvSpPr>
            <a:spLocks noGrp="1"/>
          </p:cNvSpPr>
          <p:nvPr>
            <p:ph type="title"/>
          </p:nvPr>
        </p:nvSpPr>
        <p:spPr>
          <a:xfrm>
            <a:off x="1306121" y="132756"/>
            <a:ext cx="7837879" cy="476844"/>
          </a:xfrm>
        </p:spPr>
        <p:txBody>
          <a:bodyPr>
            <a:normAutofit/>
          </a:bodyPr>
          <a:lstStyle>
            <a:lvl1pPr marL="0" algn="r" defTabSz="685800" rtl="0" eaLnBrk="0" fontAlgn="base" latinLnBrk="0" hangingPunct="0">
              <a:spcBef>
                <a:spcPct val="0"/>
              </a:spcBef>
              <a:spcAft>
                <a:spcPct val="0"/>
              </a:spcAft>
              <a:defRPr lang="tr-TR" sz="3000" b="1" kern="1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tr-TR" smtClean="0"/>
              <a:t>Asıl başlık stili için tıklatın</a:t>
            </a:r>
            <a:endParaRPr lang="tr-TR" dirty="0"/>
          </a:p>
        </p:txBody>
      </p:sp>
      <p:sp>
        <p:nvSpPr>
          <p:cNvPr id="8" name="4 Altbilgi Yer Tutucusu"/>
          <p:cNvSpPr>
            <a:spLocks noGrp="1"/>
          </p:cNvSpPr>
          <p:nvPr>
            <p:ph type="ftr" sz="quarter" idx="10"/>
          </p:nvPr>
        </p:nvSpPr>
        <p:spPr>
          <a:xfrm>
            <a:off x="1828801" y="6553202"/>
            <a:ext cx="5672138" cy="252413"/>
          </a:xfrm>
        </p:spPr>
        <p:txBody>
          <a:bodyPr/>
          <a:lstStyle>
            <a:lvl1pPr algn="l">
              <a:defRPr sz="120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defRPr>
            </a:lvl1pPr>
          </a:lstStyle>
          <a:p>
            <a:pPr>
              <a:defRPr/>
            </a:pPr>
            <a:r>
              <a:rPr lang="sv-SE"/>
              <a:t>14 Kasım 2013                                                    Ekonomi Bakanlığı</a:t>
            </a:r>
            <a:endParaRPr lang="tr-TR"/>
          </a:p>
        </p:txBody>
      </p:sp>
      <p:sp>
        <p:nvSpPr>
          <p:cNvPr id="9" name="5 Slayt Numarası Yer Tutucusu"/>
          <p:cNvSpPr>
            <a:spLocks noGrp="1"/>
          </p:cNvSpPr>
          <p:nvPr>
            <p:ph type="sldNum" sz="quarter" idx="11"/>
          </p:nvPr>
        </p:nvSpPr>
        <p:spPr>
          <a:xfrm>
            <a:off x="8429625" y="6553202"/>
            <a:ext cx="571500" cy="252413"/>
          </a:xfrm>
        </p:spPr>
        <p:txBody>
          <a:bodyPr/>
          <a:lstStyle>
            <a:lvl1pPr algn="ctr">
              <a:defRPr sz="120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defRPr>
            </a:lvl1pPr>
          </a:lstStyle>
          <a:p>
            <a:pPr>
              <a:defRPr/>
            </a:pPr>
            <a:fld id="{A7537D2C-A1D2-4A5B-A0CC-EEDA141BD05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" name="3 Veri Yer Tutucusu"/>
          <p:cNvSpPr>
            <a:spLocks noGrp="1"/>
          </p:cNvSpPr>
          <p:nvPr>
            <p:ph type="dt" sz="half" idx="12"/>
          </p:nvPr>
        </p:nvSpPr>
        <p:spPr>
          <a:xfrm>
            <a:off x="179388" y="6553202"/>
            <a:ext cx="1543050" cy="252413"/>
          </a:xfrm>
          <a:prstGeom prst="rect">
            <a:avLst/>
          </a:prstGeom>
        </p:spPr>
        <p:txBody>
          <a:bodyPr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lang="tr-TR" sz="1200" kern="120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+mn-ea"/>
                <a:cs typeface="Arial" pitchFamily="34" charset="0"/>
              </a:defRPr>
            </a:lvl1pPr>
          </a:lstStyle>
          <a:p>
            <a:pPr eaLnBrk="1" hangingPunct="1">
              <a:defRPr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544215652"/>
      </p:ext>
    </p:extLst>
  </p:cSld>
  <p:clrMapOvr>
    <a:masterClrMapping/>
  </p:clrMapOvr>
  <p:transition spd="med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r>
              <a:rPr lang="sv-SE"/>
              <a:t>Ekonomi Bakanlığı</a:t>
            </a:r>
            <a:endParaRPr lang="tr-T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68035F3-35E2-4695-91E0-0B83E7AC039A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581313173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 preferRelativeResize="0">
            <a:picLocks noChangeArrowheads="1"/>
          </p:cNvPicPr>
          <p:nvPr userDrawn="1"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0" y="6553200"/>
            <a:ext cx="9144000" cy="25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7"/>
          <p:cNvPicPr preferRelativeResize="0">
            <a:picLocks noChangeArrowheads="1"/>
          </p:cNvPicPr>
          <p:nvPr userDrawn="1"/>
        </p:nvPicPr>
        <p:blipFill>
          <a:blip r:embed="rId3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0" y="132758"/>
            <a:ext cx="9144000" cy="5393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3"/>
          <p:cNvPicPr>
            <a:picLocks noChangeAspect="1" noChangeArrowheads="1"/>
          </p:cNvPicPr>
          <p:nvPr userDrawn="1"/>
        </p:nvPicPr>
        <p:blipFill>
          <a:blip r:embed="rId4" cstate="print">
            <a:extLst/>
          </a:blip>
          <a:stretch>
            <a:fillRect/>
          </a:stretch>
        </p:blipFill>
        <p:spPr bwMode="auto">
          <a:xfrm>
            <a:off x="372791" y="42865"/>
            <a:ext cx="802608" cy="719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</p:pic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2000232" y="762002"/>
            <a:ext cx="6215106" cy="4648199"/>
          </a:xfrm>
        </p:spPr>
        <p:txBody>
          <a:bodyPr rtlCol="0">
            <a:normAutofit/>
          </a:bodyPr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r>
              <a:rPr lang="tr-TR" noProof="0" smtClean="0"/>
              <a:t>Resim eklemek için simgeyi tıklatın</a:t>
            </a:r>
            <a:endParaRPr lang="tr-TR" noProof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2000232" y="5481658"/>
            <a:ext cx="6215106" cy="804862"/>
          </a:xfrm>
        </p:spPr>
        <p:txBody>
          <a:bodyPr/>
          <a:lstStyle>
            <a:lvl1pPr marL="0" indent="0">
              <a:buNone/>
              <a:defRPr sz="13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26" name="1 Başlık"/>
          <p:cNvSpPr>
            <a:spLocks noGrp="1"/>
          </p:cNvSpPr>
          <p:nvPr>
            <p:ph type="title"/>
          </p:nvPr>
        </p:nvSpPr>
        <p:spPr>
          <a:xfrm>
            <a:off x="1306121" y="132756"/>
            <a:ext cx="7837879" cy="476844"/>
          </a:xfrm>
        </p:spPr>
        <p:txBody>
          <a:bodyPr>
            <a:normAutofit/>
          </a:bodyPr>
          <a:lstStyle>
            <a:lvl1pPr marL="0" algn="r" defTabSz="685800" rtl="0" eaLnBrk="0" fontAlgn="base" latinLnBrk="0" hangingPunct="0">
              <a:spcBef>
                <a:spcPct val="0"/>
              </a:spcBef>
              <a:spcAft>
                <a:spcPct val="0"/>
              </a:spcAft>
              <a:defRPr lang="tr-TR" sz="3000" b="1" kern="1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tr-TR" smtClean="0"/>
              <a:t>Asıl başlık stili için tıklatın</a:t>
            </a:r>
            <a:endParaRPr lang="tr-TR" dirty="0"/>
          </a:p>
        </p:txBody>
      </p:sp>
      <p:sp>
        <p:nvSpPr>
          <p:cNvPr id="8" name="4 Altbilgi Yer Tutucusu"/>
          <p:cNvSpPr>
            <a:spLocks noGrp="1"/>
          </p:cNvSpPr>
          <p:nvPr>
            <p:ph type="ftr" sz="quarter" idx="10"/>
          </p:nvPr>
        </p:nvSpPr>
        <p:spPr>
          <a:xfrm>
            <a:off x="1828801" y="6553202"/>
            <a:ext cx="5672138" cy="252413"/>
          </a:xfrm>
        </p:spPr>
        <p:txBody>
          <a:bodyPr/>
          <a:lstStyle>
            <a:lvl1pPr algn="l">
              <a:defRPr sz="120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defRPr>
            </a:lvl1pPr>
          </a:lstStyle>
          <a:p>
            <a:pPr>
              <a:defRPr/>
            </a:pPr>
            <a:r>
              <a:rPr lang="sv-SE"/>
              <a:t>14 Kasım 2013                                                    Ekonomi Bakanlığı</a:t>
            </a:r>
            <a:endParaRPr lang="tr-TR"/>
          </a:p>
        </p:txBody>
      </p:sp>
      <p:sp>
        <p:nvSpPr>
          <p:cNvPr id="9" name="5 Slayt Numarası Yer Tutucusu"/>
          <p:cNvSpPr>
            <a:spLocks noGrp="1"/>
          </p:cNvSpPr>
          <p:nvPr>
            <p:ph type="sldNum" sz="quarter" idx="11"/>
          </p:nvPr>
        </p:nvSpPr>
        <p:spPr>
          <a:xfrm>
            <a:off x="8429625" y="6553202"/>
            <a:ext cx="571500" cy="252413"/>
          </a:xfrm>
        </p:spPr>
        <p:txBody>
          <a:bodyPr/>
          <a:lstStyle>
            <a:lvl1pPr algn="ctr">
              <a:defRPr sz="120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defRPr>
            </a:lvl1pPr>
          </a:lstStyle>
          <a:p>
            <a:pPr>
              <a:defRPr/>
            </a:pPr>
            <a:fld id="{52DC35AB-FB5A-4022-9C1B-BD435F664AF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" name="3 Veri Yer Tutucusu"/>
          <p:cNvSpPr>
            <a:spLocks noGrp="1"/>
          </p:cNvSpPr>
          <p:nvPr>
            <p:ph type="dt" sz="half" idx="12"/>
          </p:nvPr>
        </p:nvSpPr>
        <p:spPr>
          <a:xfrm>
            <a:off x="179388" y="6553202"/>
            <a:ext cx="1543050" cy="252413"/>
          </a:xfrm>
          <a:prstGeom prst="rect">
            <a:avLst/>
          </a:prstGeom>
        </p:spPr>
        <p:txBody>
          <a:bodyPr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lang="tr-TR" sz="1200" kern="120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+mn-ea"/>
                <a:cs typeface="Arial" pitchFamily="34" charset="0"/>
              </a:defRPr>
            </a:lvl1pPr>
          </a:lstStyle>
          <a:p>
            <a:pPr eaLnBrk="1" hangingPunct="1">
              <a:defRPr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874096233"/>
      </p:ext>
    </p:extLst>
  </p:cSld>
  <p:clrMapOvr>
    <a:masterClrMapping/>
  </p:clrMapOvr>
  <p:transition spd="med">
    <p:fade/>
  </p:transition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 preferRelativeResize="0">
            <a:picLocks noChangeArrowheads="1"/>
          </p:cNvPicPr>
          <p:nvPr userDrawn="1"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0" y="6553200"/>
            <a:ext cx="9144000" cy="25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7"/>
          <p:cNvPicPr preferRelativeResize="0">
            <a:picLocks noChangeArrowheads="1"/>
          </p:cNvPicPr>
          <p:nvPr userDrawn="1"/>
        </p:nvPicPr>
        <p:blipFill>
          <a:blip r:embed="rId3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0" y="132758"/>
            <a:ext cx="9144000" cy="5393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3"/>
          <p:cNvPicPr>
            <a:picLocks noChangeAspect="1" noChangeArrowheads="1"/>
          </p:cNvPicPr>
          <p:nvPr userDrawn="1"/>
        </p:nvPicPr>
        <p:blipFill>
          <a:blip r:embed="rId4" cstate="print">
            <a:extLst/>
          </a:blip>
          <a:stretch>
            <a:fillRect/>
          </a:stretch>
        </p:blipFill>
        <p:spPr bwMode="auto">
          <a:xfrm>
            <a:off x="372791" y="42865"/>
            <a:ext cx="802608" cy="719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</p:pic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357159" y="990600"/>
            <a:ext cx="8429684" cy="5224482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19" name="1 Başlık"/>
          <p:cNvSpPr>
            <a:spLocks noGrp="1"/>
          </p:cNvSpPr>
          <p:nvPr>
            <p:ph type="title"/>
          </p:nvPr>
        </p:nvSpPr>
        <p:spPr>
          <a:xfrm>
            <a:off x="1306121" y="132756"/>
            <a:ext cx="7837879" cy="476844"/>
          </a:xfrm>
        </p:spPr>
        <p:txBody>
          <a:bodyPr>
            <a:normAutofit/>
          </a:bodyPr>
          <a:lstStyle>
            <a:lvl1pPr marL="0" algn="r" defTabSz="685800" rtl="0" eaLnBrk="0" fontAlgn="base" latinLnBrk="0" hangingPunct="0">
              <a:spcBef>
                <a:spcPct val="0"/>
              </a:spcBef>
              <a:spcAft>
                <a:spcPct val="0"/>
              </a:spcAft>
              <a:defRPr lang="tr-TR" sz="3000" b="1" kern="1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tr-TR" smtClean="0"/>
              <a:t>Asıl başlık stili için tıklatın</a:t>
            </a:r>
            <a:endParaRPr lang="tr-TR" dirty="0"/>
          </a:p>
        </p:txBody>
      </p:sp>
      <p:sp>
        <p:nvSpPr>
          <p:cNvPr id="7" name="4 Altbilgi Yer Tutucusu"/>
          <p:cNvSpPr>
            <a:spLocks noGrp="1"/>
          </p:cNvSpPr>
          <p:nvPr>
            <p:ph type="ftr" sz="quarter" idx="10"/>
          </p:nvPr>
        </p:nvSpPr>
        <p:spPr>
          <a:xfrm>
            <a:off x="1828801" y="6553202"/>
            <a:ext cx="5672138" cy="252413"/>
          </a:xfrm>
        </p:spPr>
        <p:txBody>
          <a:bodyPr/>
          <a:lstStyle>
            <a:lvl1pPr algn="l">
              <a:defRPr sz="120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defRPr>
            </a:lvl1pPr>
          </a:lstStyle>
          <a:p>
            <a:pPr>
              <a:defRPr/>
            </a:pPr>
            <a:r>
              <a:rPr lang="sv-SE"/>
              <a:t>14 Kasım 2013                                                    Ekonomi Bakanlığı</a:t>
            </a:r>
            <a:endParaRPr lang="tr-TR"/>
          </a:p>
        </p:txBody>
      </p:sp>
      <p:sp>
        <p:nvSpPr>
          <p:cNvPr id="8" name="5 Slayt Numarası Yer Tutucusu"/>
          <p:cNvSpPr>
            <a:spLocks noGrp="1"/>
          </p:cNvSpPr>
          <p:nvPr>
            <p:ph type="sldNum" sz="quarter" idx="11"/>
          </p:nvPr>
        </p:nvSpPr>
        <p:spPr>
          <a:xfrm>
            <a:off x="8429625" y="6553202"/>
            <a:ext cx="571500" cy="252413"/>
          </a:xfrm>
        </p:spPr>
        <p:txBody>
          <a:bodyPr/>
          <a:lstStyle>
            <a:lvl1pPr algn="ctr">
              <a:defRPr sz="120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defRPr>
            </a:lvl1pPr>
          </a:lstStyle>
          <a:p>
            <a:pPr>
              <a:defRPr/>
            </a:pPr>
            <a:fld id="{0E1160BE-DC2B-48E0-A25D-7A06012040D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9" name="3 Veri Yer Tutucusu"/>
          <p:cNvSpPr>
            <a:spLocks noGrp="1"/>
          </p:cNvSpPr>
          <p:nvPr>
            <p:ph type="dt" sz="half" idx="12"/>
          </p:nvPr>
        </p:nvSpPr>
        <p:spPr>
          <a:xfrm>
            <a:off x="179388" y="6553202"/>
            <a:ext cx="1543050" cy="252413"/>
          </a:xfrm>
          <a:prstGeom prst="rect">
            <a:avLst/>
          </a:prstGeom>
        </p:spPr>
        <p:txBody>
          <a:bodyPr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lang="tr-TR" sz="1200" kern="120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+mn-ea"/>
                <a:cs typeface="Arial" pitchFamily="34" charset="0"/>
              </a:defRPr>
            </a:lvl1pPr>
          </a:lstStyle>
          <a:p>
            <a:pPr eaLnBrk="1" hangingPunct="1">
              <a:defRPr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73813009"/>
      </p:ext>
    </p:extLst>
  </p:cSld>
  <p:clrMapOvr>
    <a:masterClrMapping/>
  </p:clrMapOvr>
  <p:transition spd="med">
    <p:fade/>
  </p:transition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4"/>
          <p:cNvPicPr>
            <a:picLocks noChangeAspect="1" noChangeArrowheads="1"/>
          </p:cNvPicPr>
          <p:nvPr userDrawn="1"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 rot="16200000">
            <a:off x="-2845180" y="3235679"/>
            <a:ext cx="6866644" cy="395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7"/>
          <p:cNvPicPr>
            <a:picLocks noChangeAspect="1" noChangeArrowheads="1"/>
          </p:cNvPicPr>
          <p:nvPr userDrawn="1"/>
        </p:nvPicPr>
        <p:blipFill>
          <a:blip r:embed="rId3" cstate="print">
            <a:extLst/>
          </a:blip>
          <a:stretch>
            <a:fillRect/>
          </a:stretch>
        </p:blipFill>
        <p:spPr bwMode="auto">
          <a:xfrm rot="16200000">
            <a:off x="119305" y="5231493"/>
            <a:ext cx="1004464" cy="90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</p:pic>
      <p:sp>
        <p:nvSpPr>
          <p:cNvPr id="10" name="8 Başlık"/>
          <p:cNvSpPr>
            <a:spLocks noGrp="1"/>
          </p:cNvSpPr>
          <p:nvPr>
            <p:ph type="title" idx="4294967295"/>
          </p:nvPr>
        </p:nvSpPr>
        <p:spPr>
          <a:xfrm rot="16200000">
            <a:off x="-1821686" y="3036083"/>
            <a:ext cx="6858025" cy="785811"/>
          </a:xfrm>
        </p:spPr>
        <p:txBody>
          <a:bodyPr>
            <a:noAutofit/>
          </a:bodyPr>
          <a:lstStyle>
            <a:lvl1pPr>
              <a:defRPr sz="3300" b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tr-TR" smtClean="0"/>
              <a:t>Asıl başlık stili için tıklatın</a:t>
            </a:r>
            <a:endParaRPr lang="tr-TR" dirty="0"/>
          </a:p>
        </p:txBody>
      </p:sp>
      <p:sp>
        <p:nvSpPr>
          <p:cNvPr id="5" name="3 Veri Yer Tutucusu"/>
          <p:cNvSpPr>
            <a:spLocks noGrp="1"/>
          </p:cNvSpPr>
          <p:nvPr>
            <p:ph type="dt" sz="half" idx="10"/>
          </p:nvPr>
        </p:nvSpPr>
        <p:spPr>
          <a:xfrm rot="16200000">
            <a:off x="7912101" y="5618164"/>
            <a:ext cx="1543050" cy="365125"/>
          </a:xfrm>
          <a:prstGeom prst="rect">
            <a:avLst/>
          </a:prstGeom>
        </p:spPr>
        <p:txBody>
          <a:bodyPr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rgbClr val="494949">
                    <a:tint val="75000"/>
                  </a:srgbClr>
                </a:solidFill>
                <a:latin typeface="+mn-lt"/>
                <a:cs typeface="Arial" charset="0"/>
              </a:defRPr>
            </a:lvl1pPr>
          </a:lstStyle>
          <a:p>
            <a:pPr eaLnBrk="1" hangingPunct="1">
              <a:defRPr/>
            </a:pPr>
            <a:endParaRPr lang="tr-TR"/>
          </a:p>
        </p:txBody>
      </p:sp>
      <p:sp>
        <p:nvSpPr>
          <p:cNvPr id="6" name="4 Altbilgi Yer Tutucusu"/>
          <p:cNvSpPr>
            <a:spLocks noGrp="1"/>
          </p:cNvSpPr>
          <p:nvPr>
            <p:ph type="ftr" sz="quarter" idx="11"/>
          </p:nvPr>
        </p:nvSpPr>
        <p:spPr>
          <a:xfrm rot="16200000">
            <a:off x="5004595" y="3210721"/>
            <a:ext cx="6357937" cy="365125"/>
          </a:xfrm>
        </p:spPr>
        <p:txBody>
          <a:bodyPr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350" smtClean="0">
                <a:solidFill>
                  <a:srgbClr val="494949">
                    <a:tint val="75000"/>
                  </a:srgbClr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sv-SE"/>
              <a:t>14 Kasım 2013                                                    Ekonomi Bakanlığı</a:t>
            </a:r>
            <a:endParaRPr lang="tr-TR"/>
          </a:p>
        </p:txBody>
      </p:sp>
      <p:sp>
        <p:nvSpPr>
          <p:cNvPr id="7" name="5 Slayt Numarası Yer Tutucusu"/>
          <p:cNvSpPr>
            <a:spLocks noGrp="1"/>
          </p:cNvSpPr>
          <p:nvPr>
            <p:ph type="sldNum" sz="quarter" idx="12"/>
          </p:nvPr>
        </p:nvSpPr>
        <p:spPr>
          <a:xfrm rot="16200000">
            <a:off x="8447883" y="267494"/>
            <a:ext cx="471487" cy="365125"/>
          </a:xfrm>
        </p:spPr>
        <p:txBody>
          <a:bodyPr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rgbClr val="494949">
                    <a:tint val="75000"/>
                  </a:srgbClr>
                </a:solidFill>
                <a:latin typeface="+mn-lt"/>
              </a:defRPr>
            </a:lvl1pPr>
          </a:lstStyle>
          <a:p>
            <a:pPr>
              <a:defRPr/>
            </a:pPr>
            <a:fld id="{2045F753-E9C0-4B63-9EE2-AF7FA952B590}" type="slidenum">
              <a:rPr lang="tr-TR"/>
              <a:pPr>
                <a:defRPr/>
              </a:pPr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813143118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 preferRelativeResize="0">
            <a:picLocks noChangeArrowheads="1"/>
          </p:cNvPicPr>
          <p:nvPr userDrawn="1"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0" y="6553200"/>
            <a:ext cx="9144000" cy="25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7"/>
          <p:cNvPicPr preferRelativeResize="0">
            <a:picLocks noChangeArrowheads="1"/>
          </p:cNvPicPr>
          <p:nvPr userDrawn="1"/>
        </p:nvPicPr>
        <p:blipFill>
          <a:blip r:embed="rId3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0" y="132758"/>
            <a:ext cx="9144000" cy="5393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3"/>
          <p:cNvPicPr>
            <a:picLocks noChangeAspect="1" noChangeArrowheads="1"/>
          </p:cNvPicPr>
          <p:nvPr userDrawn="1"/>
        </p:nvPicPr>
        <p:blipFill>
          <a:blip r:embed="rId4" cstate="print">
            <a:extLst/>
          </a:blip>
          <a:stretch>
            <a:fillRect/>
          </a:stretch>
        </p:blipFill>
        <p:spPr bwMode="auto">
          <a:xfrm>
            <a:off x="372791" y="42865"/>
            <a:ext cx="802608" cy="719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</p:pic>
      <p:sp>
        <p:nvSpPr>
          <p:cNvPr id="11" name="2 İçerik Yer Tutucusu"/>
          <p:cNvSpPr>
            <a:spLocks noGrp="1"/>
          </p:cNvSpPr>
          <p:nvPr>
            <p:ph idx="1"/>
          </p:nvPr>
        </p:nvSpPr>
        <p:spPr>
          <a:xfrm>
            <a:off x="357159" y="990600"/>
            <a:ext cx="8429684" cy="5224482"/>
          </a:xfrm>
        </p:spPr>
        <p:txBody>
          <a:bodyPr>
            <a:normAutofit/>
          </a:bodyPr>
          <a:lstStyle>
            <a:lvl1pPr>
              <a:defRPr sz="2700"/>
            </a:lvl1pPr>
            <a:lvl2pPr>
              <a:defRPr sz="24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 dirty="0"/>
          </a:p>
        </p:txBody>
      </p:sp>
      <p:sp>
        <p:nvSpPr>
          <p:cNvPr id="20" name="1 Başlık"/>
          <p:cNvSpPr>
            <a:spLocks noGrp="1"/>
          </p:cNvSpPr>
          <p:nvPr>
            <p:ph type="title"/>
          </p:nvPr>
        </p:nvSpPr>
        <p:spPr>
          <a:xfrm>
            <a:off x="1306121" y="132756"/>
            <a:ext cx="7837879" cy="476844"/>
          </a:xfrm>
        </p:spPr>
        <p:txBody>
          <a:bodyPr>
            <a:normAutofit/>
          </a:bodyPr>
          <a:lstStyle>
            <a:lvl1pPr marL="0" algn="r" defTabSz="685800" rtl="0" eaLnBrk="0" fontAlgn="base" latinLnBrk="0" hangingPunct="0">
              <a:spcBef>
                <a:spcPct val="0"/>
              </a:spcBef>
              <a:spcAft>
                <a:spcPct val="0"/>
              </a:spcAft>
              <a:defRPr lang="tr-TR" sz="3000" b="1" kern="1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tr-TR" smtClean="0"/>
              <a:t>Asıl başlık stili için tıklatın</a:t>
            </a:r>
            <a:endParaRPr lang="tr-TR" dirty="0"/>
          </a:p>
        </p:txBody>
      </p:sp>
      <p:sp>
        <p:nvSpPr>
          <p:cNvPr id="7" name="4 Altbilgi Yer Tutucusu"/>
          <p:cNvSpPr>
            <a:spLocks noGrp="1"/>
          </p:cNvSpPr>
          <p:nvPr>
            <p:ph type="ftr" sz="quarter" idx="10"/>
          </p:nvPr>
        </p:nvSpPr>
        <p:spPr>
          <a:xfrm>
            <a:off x="1828801" y="6553202"/>
            <a:ext cx="5672138" cy="252413"/>
          </a:xfrm>
        </p:spPr>
        <p:txBody>
          <a:bodyPr/>
          <a:lstStyle>
            <a:lvl1pPr algn="l">
              <a:defRPr sz="120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defRPr>
            </a:lvl1pPr>
          </a:lstStyle>
          <a:p>
            <a:pPr>
              <a:defRPr/>
            </a:pPr>
            <a:r>
              <a:rPr lang="sv-SE"/>
              <a:t>14 Kasım 2013                                                    Ekonomi Bakanlığı</a:t>
            </a:r>
            <a:endParaRPr lang="tr-TR"/>
          </a:p>
        </p:txBody>
      </p:sp>
      <p:sp>
        <p:nvSpPr>
          <p:cNvPr id="8" name="5 Slayt Numarası Yer Tutucusu"/>
          <p:cNvSpPr>
            <a:spLocks noGrp="1"/>
          </p:cNvSpPr>
          <p:nvPr>
            <p:ph type="sldNum" sz="quarter" idx="11"/>
          </p:nvPr>
        </p:nvSpPr>
        <p:spPr>
          <a:xfrm>
            <a:off x="8429625" y="6553202"/>
            <a:ext cx="571500" cy="252413"/>
          </a:xfrm>
        </p:spPr>
        <p:txBody>
          <a:bodyPr/>
          <a:lstStyle>
            <a:lvl1pPr algn="ctr">
              <a:defRPr sz="120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defRPr>
            </a:lvl1pPr>
          </a:lstStyle>
          <a:p>
            <a:pPr>
              <a:defRPr/>
            </a:pPr>
            <a:fld id="{3D5869A4-33CE-467E-96B0-24FE198ADB8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9" name="3 Veri Yer Tutucusu"/>
          <p:cNvSpPr>
            <a:spLocks noGrp="1"/>
          </p:cNvSpPr>
          <p:nvPr>
            <p:ph type="dt" sz="half" idx="12"/>
          </p:nvPr>
        </p:nvSpPr>
        <p:spPr>
          <a:xfrm>
            <a:off x="179388" y="6553202"/>
            <a:ext cx="1543050" cy="252413"/>
          </a:xfrm>
          <a:prstGeom prst="rect">
            <a:avLst/>
          </a:prstGeom>
        </p:spPr>
        <p:txBody>
          <a:bodyPr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lang="tr-TR" sz="1200" kern="120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+mn-ea"/>
                <a:cs typeface="Arial" pitchFamily="34" charset="0"/>
              </a:defRPr>
            </a:lvl1pPr>
          </a:lstStyle>
          <a:p>
            <a:pPr eaLnBrk="1" hangingPunct="1">
              <a:defRPr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274701060"/>
      </p:ext>
    </p:extLst>
  </p:cSld>
  <p:clrMapOvr>
    <a:masterClrMapping/>
  </p:clrMapOvr>
  <p:transition spd="med">
    <p:fade/>
  </p:transition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 preferRelativeResize="0">
            <a:picLocks noChangeArrowheads="1"/>
          </p:cNvPicPr>
          <p:nvPr userDrawn="1"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0" y="6553200"/>
            <a:ext cx="9144000" cy="25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7"/>
          <p:cNvPicPr preferRelativeResize="0">
            <a:picLocks noChangeArrowheads="1"/>
          </p:cNvPicPr>
          <p:nvPr userDrawn="1"/>
        </p:nvPicPr>
        <p:blipFill>
          <a:blip r:embed="rId3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0" y="132758"/>
            <a:ext cx="9144000" cy="5393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3"/>
          <p:cNvPicPr>
            <a:picLocks noChangeAspect="1" noChangeArrowheads="1"/>
          </p:cNvPicPr>
          <p:nvPr userDrawn="1"/>
        </p:nvPicPr>
        <p:blipFill>
          <a:blip r:embed="rId4" cstate="print">
            <a:extLst/>
          </a:blip>
          <a:stretch>
            <a:fillRect/>
          </a:stretch>
        </p:blipFill>
        <p:spPr bwMode="auto">
          <a:xfrm>
            <a:off x="372791" y="42865"/>
            <a:ext cx="802608" cy="719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</p:pic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357158" y="914402"/>
            <a:ext cx="4038600" cy="5211763"/>
          </a:xfrm>
        </p:spPr>
        <p:txBody>
          <a:bodyPr>
            <a:normAutofit/>
          </a:bodyPr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 dirty="0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748242" y="914402"/>
            <a:ext cx="4038600" cy="5211763"/>
          </a:xfrm>
        </p:spPr>
        <p:txBody>
          <a:bodyPr>
            <a:normAutofit/>
          </a:bodyPr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 dirty="0"/>
          </a:p>
        </p:txBody>
      </p:sp>
      <p:sp>
        <p:nvSpPr>
          <p:cNvPr id="21" name="1 Başlık"/>
          <p:cNvSpPr>
            <a:spLocks noGrp="1"/>
          </p:cNvSpPr>
          <p:nvPr>
            <p:ph type="title"/>
          </p:nvPr>
        </p:nvSpPr>
        <p:spPr>
          <a:xfrm>
            <a:off x="1306121" y="132756"/>
            <a:ext cx="7837879" cy="476844"/>
          </a:xfrm>
        </p:spPr>
        <p:txBody>
          <a:bodyPr>
            <a:normAutofit/>
          </a:bodyPr>
          <a:lstStyle>
            <a:lvl1pPr marL="0" algn="r" defTabSz="685800" rtl="0" eaLnBrk="0" fontAlgn="base" latinLnBrk="0" hangingPunct="0">
              <a:spcBef>
                <a:spcPct val="0"/>
              </a:spcBef>
              <a:spcAft>
                <a:spcPct val="0"/>
              </a:spcAft>
              <a:defRPr lang="tr-TR" sz="3000" b="1" kern="1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tr-TR" smtClean="0"/>
              <a:t>Asıl başlık stili için tıklatın</a:t>
            </a:r>
            <a:endParaRPr lang="tr-TR" dirty="0"/>
          </a:p>
        </p:txBody>
      </p:sp>
      <p:sp>
        <p:nvSpPr>
          <p:cNvPr id="8" name="4 Altbilgi Yer Tutucusu"/>
          <p:cNvSpPr>
            <a:spLocks noGrp="1"/>
          </p:cNvSpPr>
          <p:nvPr>
            <p:ph type="ftr" sz="quarter" idx="10"/>
          </p:nvPr>
        </p:nvSpPr>
        <p:spPr>
          <a:xfrm>
            <a:off x="1828801" y="6553202"/>
            <a:ext cx="5672138" cy="252413"/>
          </a:xfrm>
        </p:spPr>
        <p:txBody>
          <a:bodyPr/>
          <a:lstStyle>
            <a:lvl1pPr algn="l">
              <a:defRPr sz="120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defRPr>
            </a:lvl1pPr>
          </a:lstStyle>
          <a:p>
            <a:pPr>
              <a:defRPr/>
            </a:pPr>
            <a:r>
              <a:rPr lang="sv-SE"/>
              <a:t>14 Kasım 2013                                                    Ekonomi Bakanlığı</a:t>
            </a:r>
            <a:endParaRPr lang="tr-TR"/>
          </a:p>
        </p:txBody>
      </p:sp>
      <p:sp>
        <p:nvSpPr>
          <p:cNvPr id="9" name="5 Slayt Numarası Yer Tutucusu"/>
          <p:cNvSpPr>
            <a:spLocks noGrp="1"/>
          </p:cNvSpPr>
          <p:nvPr>
            <p:ph type="sldNum" sz="quarter" idx="11"/>
          </p:nvPr>
        </p:nvSpPr>
        <p:spPr>
          <a:xfrm>
            <a:off x="8429625" y="6553202"/>
            <a:ext cx="571500" cy="252413"/>
          </a:xfrm>
        </p:spPr>
        <p:txBody>
          <a:bodyPr/>
          <a:lstStyle>
            <a:lvl1pPr algn="ctr">
              <a:defRPr sz="120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defRPr>
            </a:lvl1pPr>
          </a:lstStyle>
          <a:p>
            <a:pPr>
              <a:defRPr/>
            </a:pPr>
            <a:fld id="{D666DA8B-582A-418C-94B9-F00BB252B4A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" name="3 Veri Yer Tutucusu"/>
          <p:cNvSpPr>
            <a:spLocks noGrp="1"/>
          </p:cNvSpPr>
          <p:nvPr>
            <p:ph type="dt" sz="half" idx="12"/>
          </p:nvPr>
        </p:nvSpPr>
        <p:spPr>
          <a:xfrm>
            <a:off x="179388" y="6553202"/>
            <a:ext cx="1543050" cy="252413"/>
          </a:xfrm>
          <a:prstGeom prst="rect">
            <a:avLst/>
          </a:prstGeom>
        </p:spPr>
        <p:txBody>
          <a:bodyPr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lang="tr-TR" sz="1200" kern="120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+mn-ea"/>
                <a:cs typeface="Arial" pitchFamily="34" charset="0"/>
              </a:defRPr>
            </a:lvl1pPr>
          </a:lstStyle>
          <a:p>
            <a:pPr eaLnBrk="1" hangingPunct="1">
              <a:defRPr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982390900"/>
      </p:ext>
    </p:extLst>
  </p:cSld>
  <p:clrMapOvr>
    <a:masterClrMapping/>
  </p:clrMapOvr>
  <p:transition spd="med">
    <p:fade/>
  </p:transition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/>
          <p:cNvPicPr preferRelativeResize="0">
            <a:picLocks noChangeArrowheads="1"/>
          </p:cNvPicPr>
          <p:nvPr userDrawn="1"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0" y="6553200"/>
            <a:ext cx="9144000" cy="25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7"/>
          <p:cNvPicPr preferRelativeResize="0">
            <a:picLocks noChangeArrowheads="1"/>
          </p:cNvPicPr>
          <p:nvPr userDrawn="1"/>
        </p:nvPicPr>
        <p:blipFill>
          <a:blip r:embed="rId3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0" y="132758"/>
            <a:ext cx="9144000" cy="5393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3"/>
          <p:cNvPicPr>
            <a:picLocks noChangeAspect="1" noChangeArrowheads="1"/>
          </p:cNvPicPr>
          <p:nvPr userDrawn="1"/>
        </p:nvPicPr>
        <p:blipFill>
          <a:blip r:embed="rId4" cstate="print">
            <a:extLst/>
          </a:blip>
          <a:stretch>
            <a:fillRect/>
          </a:stretch>
        </p:blipFill>
        <p:spPr bwMode="auto">
          <a:xfrm>
            <a:off x="372791" y="42865"/>
            <a:ext cx="802608" cy="719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</p:pic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960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1500" b="0">
                <a:solidFill>
                  <a:srgbClr val="4D968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1752601"/>
            <a:ext cx="4040188" cy="4373562"/>
          </a:xfrm>
        </p:spPr>
        <p:txBody>
          <a:bodyPr>
            <a:normAutofit/>
          </a:bodyPr>
          <a:lstStyle>
            <a:lvl1pPr>
              <a:defRPr sz="1500"/>
            </a:lvl1pPr>
            <a:lvl2pPr>
              <a:defRPr sz="1350"/>
            </a:lvl2pPr>
            <a:lvl3pPr>
              <a:defRPr sz="1200"/>
            </a:lvl3pPr>
            <a:lvl4pPr>
              <a:defRPr sz="1050"/>
            </a:lvl4pPr>
            <a:lvl5pPr>
              <a:defRPr sz="105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 dirty="0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6" y="95725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1500" b="0">
                <a:solidFill>
                  <a:srgbClr val="4D968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6" y="1752601"/>
            <a:ext cx="4041775" cy="4373562"/>
          </a:xfrm>
        </p:spPr>
        <p:txBody>
          <a:bodyPr>
            <a:normAutofit/>
          </a:bodyPr>
          <a:lstStyle>
            <a:lvl1pPr>
              <a:defRPr sz="1500"/>
            </a:lvl1pPr>
            <a:lvl2pPr>
              <a:defRPr sz="1350"/>
            </a:lvl2pPr>
            <a:lvl3pPr>
              <a:defRPr sz="1200"/>
            </a:lvl3pPr>
            <a:lvl4pPr>
              <a:defRPr sz="1050"/>
            </a:lvl4pPr>
            <a:lvl5pPr>
              <a:defRPr sz="105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 dirty="0"/>
          </a:p>
        </p:txBody>
      </p:sp>
      <p:sp>
        <p:nvSpPr>
          <p:cNvPr id="22" name="1 Başlık"/>
          <p:cNvSpPr>
            <a:spLocks noGrp="1"/>
          </p:cNvSpPr>
          <p:nvPr>
            <p:ph type="title"/>
          </p:nvPr>
        </p:nvSpPr>
        <p:spPr>
          <a:xfrm>
            <a:off x="1306121" y="132756"/>
            <a:ext cx="7837879" cy="476844"/>
          </a:xfrm>
        </p:spPr>
        <p:txBody>
          <a:bodyPr>
            <a:normAutofit/>
          </a:bodyPr>
          <a:lstStyle>
            <a:lvl1pPr marL="0" algn="r" defTabSz="685800" rtl="0" eaLnBrk="0" fontAlgn="base" latinLnBrk="0" hangingPunct="0">
              <a:spcBef>
                <a:spcPct val="0"/>
              </a:spcBef>
              <a:spcAft>
                <a:spcPct val="0"/>
              </a:spcAft>
              <a:defRPr lang="tr-TR" sz="3000" b="1" kern="1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tr-TR" smtClean="0"/>
              <a:t>Asıl başlık stili için tıklatın</a:t>
            </a:r>
            <a:endParaRPr lang="tr-TR" dirty="0"/>
          </a:p>
        </p:txBody>
      </p:sp>
      <p:sp>
        <p:nvSpPr>
          <p:cNvPr id="10" name="4 Altbilgi Yer Tutucusu"/>
          <p:cNvSpPr>
            <a:spLocks noGrp="1"/>
          </p:cNvSpPr>
          <p:nvPr>
            <p:ph type="ftr" sz="quarter" idx="10"/>
          </p:nvPr>
        </p:nvSpPr>
        <p:spPr>
          <a:xfrm>
            <a:off x="1828801" y="6553202"/>
            <a:ext cx="5672138" cy="252413"/>
          </a:xfrm>
        </p:spPr>
        <p:txBody>
          <a:bodyPr/>
          <a:lstStyle>
            <a:lvl1pPr algn="l">
              <a:defRPr sz="120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defRPr>
            </a:lvl1pPr>
          </a:lstStyle>
          <a:p>
            <a:pPr>
              <a:defRPr/>
            </a:pPr>
            <a:r>
              <a:rPr lang="sv-SE"/>
              <a:t>14 Kasım 2013                                                    Ekonomi Bakanlığı</a:t>
            </a:r>
            <a:endParaRPr lang="tr-TR"/>
          </a:p>
        </p:txBody>
      </p:sp>
      <p:sp>
        <p:nvSpPr>
          <p:cNvPr id="11" name="5 Slayt Numarası Yer Tutucusu"/>
          <p:cNvSpPr>
            <a:spLocks noGrp="1"/>
          </p:cNvSpPr>
          <p:nvPr>
            <p:ph type="sldNum" sz="quarter" idx="11"/>
          </p:nvPr>
        </p:nvSpPr>
        <p:spPr>
          <a:xfrm>
            <a:off x="8429625" y="6553202"/>
            <a:ext cx="571500" cy="252413"/>
          </a:xfrm>
        </p:spPr>
        <p:txBody>
          <a:bodyPr/>
          <a:lstStyle>
            <a:lvl1pPr algn="ctr">
              <a:defRPr sz="120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defRPr>
            </a:lvl1pPr>
          </a:lstStyle>
          <a:p>
            <a:pPr>
              <a:defRPr/>
            </a:pPr>
            <a:fld id="{D2CE4D67-B0BC-4374-A58A-1ED27115E7A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2" name="3 Veri Yer Tutucusu"/>
          <p:cNvSpPr>
            <a:spLocks noGrp="1"/>
          </p:cNvSpPr>
          <p:nvPr>
            <p:ph type="dt" sz="half" idx="12"/>
          </p:nvPr>
        </p:nvSpPr>
        <p:spPr>
          <a:xfrm>
            <a:off x="179388" y="6553202"/>
            <a:ext cx="1543050" cy="252413"/>
          </a:xfrm>
          <a:prstGeom prst="rect">
            <a:avLst/>
          </a:prstGeom>
        </p:spPr>
        <p:txBody>
          <a:bodyPr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lang="tr-TR" sz="1200" kern="120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+mn-ea"/>
                <a:cs typeface="Arial" pitchFamily="34" charset="0"/>
              </a:defRPr>
            </a:lvl1pPr>
          </a:lstStyle>
          <a:p>
            <a:pPr eaLnBrk="1" hangingPunct="1">
              <a:defRPr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826618315"/>
      </p:ext>
    </p:extLst>
  </p:cSld>
  <p:clrMapOvr>
    <a:masterClrMapping/>
  </p:clrMapOvr>
  <p:transition spd="med">
    <p:fade/>
  </p:transition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6"/>
          <p:cNvPicPr preferRelativeResize="0">
            <a:picLocks noChangeArrowheads="1"/>
          </p:cNvPicPr>
          <p:nvPr userDrawn="1"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0" y="6553200"/>
            <a:ext cx="9144000" cy="25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7"/>
          <p:cNvPicPr preferRelativeResize="0">
            <a:picLocks noChangeArrowheads="1"/>
          </p:cNvPicPr>
          <p:nvPr userDrawn="1"/>
        </p:nvPicPr>
        <p:blipFill>
          <a:blip r:embed="rId3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0" y="132758"/>
            <a:ext cx="9144000" cy="5393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3"/>
          <p:cNvPicPr>
            <a:picLocks noChangeAspect="1" noChangeArrowheads="1"/>
          </p:cNvPicPr>
          <p:nvPr userDrawn="1"/>
        </p:nvPicPr>
        <p:blipFill>
          <a:blip r:embed="rId4" cstate="print">
            <a:extLst/>
          </a:blip>
          <a:stretch>
            <a:fillRect/>
          </a:stretch>
        </p:blipFill>
        <p:spPr bwMode="auto">
          <a:xfrm>
            <a:off x="372791" y="42865"/>
            <a:ext cx="802608" cy="719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</p:pic>
      <p:sp>
        <p:nvSpPr>
          <p:cNvPr id="16" name="1 Başlık"/>
          <p:cNvSpPr>
            <a:spLocks noGrp="1"/>
          </p:cNvSpPr>
          <p:nvPr>
            <p:ph type="title"/>
          </p:nvPr>
        </p:nvSpPr>
        <p:spPr>
          <a:xfrm>
            <a:off x="1306121" y="132756"/>
            <a:ext cx="7837879" cy="476844"/>
          </a:xfrm>
        </p:spPr>
        <p:txBody>
          <a:bodyPr>
            <a:normAutofit/>
          </a:bodyPr>
          <a:lstStyle>
            <a:lvl1pPr marL="0" algn="r" defTabSz="685800" rtl="0" eaLnBrk="0" fontAlgn="base" latinLnBrk="0" hangingPunct="0">
              <a:spcBef>
                <a:spcPct val="0"/>
              </a:spcBef>
              <a:spcAft>
                <a:spcPct val="0"/>
              </a:spcAft>
              <a:defRPr lang="tr-TR" sz="3000" b="1" kern="1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tr-TR" smtClean="0"/>
              <a:t>Asıl başlık stili için tıklatın</a:t>
            </a:r>
            <a:endParaRPr lang="tr-TR" dirty="0"/>
          </a:p>
        </p:txBody>
      </p:sp>
      <p:sp>
        <p:nvSpPr>
          <p:cNvPr id="6" name="4 Altbilgi Yer Tutucusu"/>
          <p:cNvSpPr>
            <a:spLocks noGrp="1"/>
          </p:cNvSpPr>
          <p:nvPr>
            <p:ph type="ftr" sz="quarter" idx="10"/>
          </p:nvPr>
        </p:nvSpPr>
        <p:spPr>
          <a:xfrm>
            <a:off x="1828801" y="6553202"/>
            <a:ext cx="5672138" cy="252413"/>
          </a:xfrm>
        </p:spPr>
        <p:txBody>
          <a:bodyPr/>
          <a:lstStyle>
            <a:lvl1pPr algn="l">
              <a:defRPr sz="120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defRPr>
            </a:lvl1pPr>
          </a:lstStyle>
          <a:p>
            <a:pPr>
              <a:defRPr/>
            </a:pPr>
            <a:r>
              <a:rPr lang="sv-SE"/>
              <a:t>14 Kasım 2013                                                    Ekonomi Bakanlığı</a:t>
            </a:r>
            <a:endParaRPr lang="tr-TR"/>
          </a:p>
        </p:txBody>
      </p:sp>
      <p:sp>
        <p:nvSpPr>
          <p:cNvPr id="7" name="5 Slayt Numarası Yer Tutucusu"/>
          <p:cNvSpPr>
            <a:spLocks noGrp="1"/>
          </p:cNvSpPr>
          <p:nvPr>
            <p:ph type="sldNum" sz="quarter" idx="11"/>
          </p:nvPr>
        </p:nvSpPr>
        <p:spPr>
          <a:xfrm>
            <a:off x="8429625" y="6553202"/>
            <a:ext cx="571500" cy="252413"/>
          </a:xfrm>
        </p:spPr>
        <p:txBody>
          <a:bodyPr/>
          <a:lstStyle>
            <a:lvl1pPr algn="ctr">
              <a:defRPr sz="120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defRPr>
            </a:lvl1pPr>
          </a:lstStyle>
          <a:p>
            <a:pPr>
              <a:defRPr/>
            </a:pPr>
            <a:fld id="{DE7254E6-1036-427A-8BEA-58D3605CEDB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3 Veri Yer Tutucusu"/>
          <p:cNvSpPr>
            <a:spLocks noGrp="1"/>
          </p:cNvSpPr>
          <p:nvPr>
            <p:ph type="dt" sz="half" idx="12"/>
          </p:nvPr>
        </p:nvSpPr>
        <p:spPr>
          <a:xfrm>
            <a:off x="179388" y="6553202"/>
            <a:ext cx="1543050" cy="252413"/>
          </a:xfrm>
          <a:prstGeom prst="rect">
            <a:avLst/>
          </a:prstGeom>
        </p:spPr>
        <p:txBody>
          <a:bodyPr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lang="tr-TR" sz="1200" kern="120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+mn-ea"/>
                <a:cs typeface="Arial" pitchFamily="34" charset="0"/>
              </a:defRPr>
            </a:lvl1pPr>
          </a:lstStyle>
          <a:p>
            <a:pPr eaLnBrk="1" hangingPunct="1">
              <a:defRPr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295556072"/>
      </p:ext>
    </p:extLst>
  </p:cSld>
  <p:clrMapOvr>
    <a:masterClrMapping/>
  </p:clrMapOvr>
  <p:transition spd="med">
    <p:fade/>
  </p:transition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 preferRelativeResize="0">
            <a:picLocks noChangeArrowheads="1"/>
          </p:cNvPicPr>
          <p:nvPr userDrawn="1"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0" y="6553200"/>
            <a:ext cx="9144000" cy="25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4 Altbilgi Yer Tutucusu"/>
          <p:cNvSpPr>
            <a:spLocks noGrp="1"/>
          </p:cNvSpPr>
          <p:nvPr>
            <p:ph type="ftr" sz="quarter" idx="10"/>
          </p:nvPr>
        </p:nvSpPr>
        <p:spPr>
          <a:xfrm>
            <a:off x="1828801" y="6553202"/>
            <a:ext cx="5672138" cy="252413"/>
          </a:xfrm>
        </p:spPr>
        <p:txBody>
          <a:bodyPr/>
          <a:lstStyle>
            <a:lvl1pPr algn="l">
              <a:defRPr sz="120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defRPr>
            </a:lvl1pPr>
          </a:lstStyle>
          <a:p>
            <a:pPr>
              <a:defRPr/>
            </a:pPr>
            <a:r>
              <a:rPr lang="sv-SE"/>
              <a:t>14 Kasım 2013                                                    Ekonomi Bakanlığı</a:t>
            </a:r>
            <a:endParaRPr lang="tr-TR"/>
          </a:p>
        </p:txBody>
      </p:sp>
      <p:sp>
        <p:nvSpPr>
          <p:cNvPr id="4" name="5 Slayt Numarası Yer Tutucusu"/>
          <p:cNvSpPr>
            <a:spLocks noGrp="1"/>
          </p:cNvSpPr>
          <p:nvPr>
            <p:ph type="sldNum" sz="quarter" idx="11"/>
          </p:nvPr>
        </p:nvSpPr>
        <p:spPr>
          <a:xfrm>
            <a:off x="8429625" y="6553202"/>
            <a:ext cx="571500" cy="252413"/>
          </a:xfrm>
        </p:spPr>
        <p:txBody>
          <a:bodyPr/>
          <a:lstStyle>
            <a:lvl1pPr algn="ctr">
              <a:defRPr sz="120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defRPr>
            </a:lvl1pPr>
          </a:lstStyle>
          <a:p>
            <a:pPr>
              <a:defRPr/>
            </a:pPr>
            <a:fld id="{4407AC21-DCC0-4CF7-A7F7-20C3FA39CC7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3 Veri Yer Tutucusu"/>
          <p:cNvSpPr>
            <a:spLocks noGrp="1"/>
          </p:cNvSpPr>
          <p:nvPr>
            <p:ph type="dt" sz="half" idx="12"/>
          </p:nvPr>
        </p:nvSpPr>
        <p:spPr>
          <a:xfrm>
            <a:off x="179388" y="6553202"/>
            <a:ext cx="1543050" cy="252413"/>
          </a:xfrm>
          <a:prstGeom prst="rect">
            <a:avLst/>
          </a:prstGeom>
        </p:spPr>
        <p:txBody>
          <a:bodyPr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lang="tr-TR" sz="1200" kern="120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+mn-ea"/>
                <a:cs typeface="Arial" pitchFamily="34" charset="0"/>
              </a:defRPr>
            </a:lvl1pPr>
          </a:lstStyle>
          <a:p>
            <a:pPr eaLnBrk="1" hangingPunct="1">
              <a:defRPr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138942812"/>
      </p:ext>
    </p:extLst>
  </p:cSld>
  <p:clrMapOvr>
    <a:masterClrMapping/>
  </p:clrMapOvr>
  <p:transition spd="med">
    <p:fade/>
  </p:transition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 preferRelativeResize="0">
            <a:picLocks noChangeArrowheads="1"/>
          </p:cNvPicPr>
          <p:nvPr userDrawn="1"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0" y="6553200"/>
            <a:ext cx="9144000" cy="25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7"/>
          <p:cNvPicPr preferRelativeResize="0">
            <a:picLocks noChangeArrowheads="1"/>
          </p:cNvPicPr>
          <p:nvPr userDrawn="1"/>
        </p:nvPicPr>
        <p:blipFill>
          <a:blip r:embed="rId3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0" y="132758"/>
            <a:ext cx="9144000" cy="5393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3"/>
          <p:cNvPicPr>
            <a:picLocks noChangeAspect="1" noChangeArrowheads="1"/>
          </p:cNvPicPr>
          <p:nvPr userDrawn="1"/>
        </p:nvPicPr>
        <p:blipFill>
          <a:blip r:embed="rId4" cstate="print">
            <a:extLst/>
          </a:blip>
          <a:stretch>
            <a:fillRect/>
          </a:stretch>
        </p:blipFill>
        <p:spPr bwMode="auto">
          <a:xfrm>
            <a:off x="372791" y="42865"/>
            <a:ext cx="802608" cy="719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</p:pic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357159" y="838200"/>
            <a:ext cx="8429684" cy="5376882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16" name="1 Başlık"/>
          <p:cNvSpPr>
            <a:spLocks noGrp="1"/>
          </p:cNvSpPr>
          <p:nvPr>
            <p:ph type="title"/>
          </p:nvPr>
        </p:nvSpPr>
        <p:spPr>
          <a:xfrm>
            <a:off x="1306121" y="132756"/>
            <a:ext cx="7837879" cy="476844"/>
          </a:xfrm>
        </p:spPr>
        <p:txBody>
          <a:bodyPr>
            <a:normAutofit/>
          </a:bodyPr>
          <a:lstStyle>
            <a:lvl1pPr marL="0" algn="r" defTabSz="685800" rtl="0" eaLnBrk="0" fontAlgn="base" latinLnBrk="0" hangingPunct="0">
              <a:spcBef>
                <a:spcPct val="0"/>
              </a:spcBef>
              <a:spcAft>
                <a:spcPct val="0"/>
              </a:spcAft>
              <a:defRPr lang="tr-TR" sz="3000" b="1" kern="1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tr-TR" smtClean="0"/>
              <a:t>Asıl başlık stili için tıklatın</a:t>
            </a:r>
            <a:endParaRPr lang="tr-TR" dirty="0"/>
          </a:p>
        </p:txBody>
      </p:sp>
      <p:sp>
        <p:nvSpPr>
          <p:cNvPr id="7" name="4 Altbilgi Yer Tutucusu"/>
          <p:cNvSpPr>
            <a:spLocks noGrp="1"/>
          </p:cNvSpPr>
          <p:nvPr>
            <p:ph type="ftr" sz="quarter" idx="10"/>
          </p:nvPr>
        </p:nvSpPr>
        <p:spPr>
          <a:xfrm>
            <a:off x="1828801" y="6553202"/>
            <a:ext cx="5672138" cy="252413"/>
          </a:xfrm>
        </p:spPr>
        <p:txBody>
          <a:bodyPr/>
          <a:lstStyle>
            <a:lvl1pPr algn="l">
              <a:defRPr sz="120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defRPr>
            </a:lvl1pPr>
          </a:lstStyle>
          <a:p>
            <a:pPr>
              <a:defRPr/>
            </a:pPr>
            <a:r>
              <a:rPr lang="sv-SE"/>
              <a:t>14 Kasım 2013                                                    Ekonomi Bakanlığı</a:t>
            </a:r>
            <a:endParaRPr lang="tr-TR"/>
          </a:p>
        </p:txBody>
      </p:sp>
      <p:sp>
        <p:nvSpPr>
          <p:cNvPr id="8" name="5 Slayt Numarası Yer Tutucusu"/>
          <p:cNvSpPr>
            <a:spLocks noGrp="1"/>
          </p:cNvSpPr>
          <p:nvPr>
            <p:ph type="sldNum" sz="quarter" idx="11"/>
          </p:nvPr>
        </p:nvSpPr>
        <p:spPr>
          <a:xfrm>
            <a:off x="8429625" y="6553202"/>
            <a:ext cx="571500" cy="252413"/>
          </a:xfrm>
        </p:spPr>
        <p:txBody>
          <a:bodyPr/>
          <a:lstStyle>
            <a:lvl1pPr algn="ctr">
              <a:defRPr sz="120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defRPr>
            </a:lvl1pPr>
          </a:lstStyle>
          <a:p>
            <a:pPr>
              <a:defRPr/>
            </a:pPr>
            <a:fld id="{10AC0670-2B9D-4E70-84D7-06D9B696EA8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9" name="3 Veri Yer Tutucusu"/>
          <p:cNvSpPr>
            <a:spLocks noGrp="1"/>
          </p:cNvSpPr>
          <p:nvPr>
            <p:ph type="dt" sz="half" idx="12"/>
          </p:nvPr>
        </p:nvSpPr>
        <p:spPr>
          <a:xfrm>
            <a:off x="179388" y="6553202"/>
            <a:ext cx="1543050" cy="252413"/>
          </a:xfrm>
          <a:prstGeom prst="rect">
            <a:avLst/>
          </a:prstGeom>
        </p:spPr>
        <p:txBody>
          <a:bodyPr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lang="tr-TR" sz="1200" kern="120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+mn-ea"/>
                <a:cs typeface="Arial" pitchFamily="34" charset="0"/>
              </a:defRPr>
            </a:lvl1pPr>
          </a:lstStyle>
          <a:p>
            <a:pPr eaLnBrk="1" hangingPunct="1">
              <a:defRPr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056034807"/>
      </p:ext>
    </p:extLst>
  </p:cSld>
  <p:clrMapOvr>
    <a:masterClrMapping/>
  </p:clrMapOvr>
  <p:transition spd="med">
    <p:fade/>
  </p:transition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4"/>
          <p:cNvPicPr>
            <a:picLocks noChangeAspect="1" noChangeArrowheads="1"/>
          </p:cNvPicPr>
          <p:nvPr userDrawn="1"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 rot="16200000">
            <a:off x="-2845180" y="3235679"/>
            <a:ext cx="6866644" cy="395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7"/>
          <p:cNvPicPr>
            <a:picLocks noChangeAspect="1" noChangeArrowheads="1"/>
          </p:cNvPicPr>
          <p:nvPr userDrawn="1"/>
        </p:nvPicPr>
        <p:blipFill>
          <a:blip r:embed="rId3" cstate="print">
            <a:extLst/>
          </a:blip>
          <a:stretch>
            <a:fillRect/>
          </a:stretch>
        </p:blipFill>
        <p:spPr bwMode="auto">
          <a:xfrm rot="16200000">
            <a:off x="119306" y="5231493"/>
            <a:ext cx="1004464" cy="90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</p:pic>
      <p:sp>
        <p:nvSpPr>
          <p:cNvPr id="10" name="8 Başlık"/>
          <p:cNvSpPr>
            <a:spLocks noGrp="1"/>
          </p:cNvSpPr>
          <p:nvPr>
            <p:ph type="title" idx="4294967295"/>
          </p:nvPr>
        </p:nvSpPr>
        <p:spPr>
          <a:xfrm rot="16200000">
            <a:off x="-1821686" y="3036083"/>
            <a:ext cx="6858025" cy="785811"/>
          </a:xfrm>
        </p:spPr>
        <p:txBody>
          <a:bodyPr>
            <a:noAutofit/>
          </a:bodyPr>
          <a:lstStyle>
            <a:lvl1pPr>
              <a:defRPr sz="3300" b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tr-TR" smtClean="0"/>
              <a:t>Asıl başlık stili için tıklatın</a:t>
            </a:r>
            <a:endParaRPr lang="tr-TR" dirty="0"/>
          </a:p>
        </p:txBody>
      </p:sp>
      <p:sp>
        <p:nvSpPr>
          <p:cNvPr id="5" name="3 Veri Yer Tutucusu"/>
          <p:cNvSpPr>
            <a:spLocks noGrp="1"/>
          </p:cNvSpPr>
          <p:nvPr>
            <p:ph type="dt" sz="half" idx="10"/>
          </p:nvPr>
        </p:nvSpPr>
        <p:spPr>
          <a:xfrm rot="16200000">
            <a:off x="7912101" y="5618164"/>
            <a:ext cx="1543050" cy="365125"/>
          </a:xfrm>
          <a:prstGeom prst="rect">
            <a:avLst/>
          </a:prstGeom>
        </p:spPr>
        <p:txBody>
          <a:bodyPr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rgbClr val="494949">
                    <a:tint val="75000"/>
                  </a:srgbClr>
                </a:solidFill>
                <a:latin typeface="+mn-lt"/>
                <a:cs typeface="Arial" charset="0"/>
              </a:defRPr>
            </a:lvl1pPr>
          </a:lstStyle>
          <a:p>
            <a:pPr eaLnBrk="1" hangingPunct="1">
              <a:defRPr/>
            </a:pPr>
            <a:endParaRPr lang="tr-TR"/>
          </a:p>
        </p:txBody>
      </p:sp>
      <p:sp>
        <p:nvSpPr>
          <p:cNvPr id="6" name="4 Altbilgi Yer Tutucusu"/>
          <p:cNvSpPr>
            <a:spLocks noGrp="1"/>
          </p:cNvSpPr>
          <p:nvPr>
            <p:ph type="ftr" sz="quarter" idx="11"/>
          </p:nvPr>
        </p:nvSpPr>
        <p:spPr>
          <a:xfrm rot="16200000">
            <a:off x="5004595" y="3210721"/>
            <a:ext cx="6357937" cy="365125"/>
          </a:xfrm>
        </p:spPr>
        <p:txBody>
          <a:bodyPr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350" smtClean="0">
                <a:solidFill>
                  <a:srgbClr val="494949">
                    <a:tint val="75000"/>
                  </a:srgbClr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sv-SE"/>
              <a:t>14 Kasım 2013                                                    Ekonomi Bakanlığı</a:t>
            </a:r>
            <a:endParaRPr lang="tr-TR"/>
          </a:p>
        </p:txBody>
      </p:sp>
      <p:sp>
        <p:nvSpPr>
          <p:cNvPr id="7" name="5 Slayt Numarası Yer Tutucusu"/>
          <p:cNvSpPr>
            <a:spLocks noGrp="1"/>
          </p:cNvSpPr>
          <p:nvPr>
            <p:ph type="sldNum" sz="quarter" idx="12"/>
          </p:nvPr>
        </p:nvSpPr>
        <p:spPr>
          <a:xfrm rot="16200000">
            <a:off x="8447883" y="267494"/>
            <a:ext cx="471487" cy="365125"/>
          </a:xfrm>
        </p:spPr>
        <p:txBody>
          <a:bodyPr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rgbClr val="494949">
                    <a:tint val="75000"/>
                  </a:srgbClr>
                </a:solidFill>
                <a:latin typeface="+mn-lt"/>
              </a:defRPr>
            </a:lvl1pPr>
          </a:lstStyle>
          <a:p>
            <a:pPr>
              <a:defRPr/>
            </a:pPr>
            <a:fld id="{2879AF88-FBF6-4CEA-8112-52EE68E3B6BE}" type="slidenum">
              <a:rPr lang="tr-TR"/>
              <a:pPr>
                <a:defRPr/>
              </a:pPr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3998273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0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0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r>
              <a:rPr lang="sv-SE"/>
              <a:t>Ekonomi Bakanlığı</a:t>
            </a:r>
            <a:endParaRPr lang="tr-T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D9AF94A-D40E-4213-AE42-80D9D1B02770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484514358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 preferRelativeResize="0">
            <a:picLocks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432050"/>
            <a:ext cx="9144000" cy="639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2" descr="geçici log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11125" y="2049463"/>
            <a:ext cx="1227138" cy="1114425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/>
        </p:spPr>
      </p:pic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360000" y="641395"/>
            <a:ext cx="8424000" cy="1620000"/>
          </a:xfrm>
        </p:spPr>
        <p:txBody>
          <a:bodyPr/>
          <a:lstStyle>
            <a:lvl1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 sz="5400" b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noProof="0" dirty="0" smtClean="0"/>
              <a:t>Click to edit Master title style</a:t>
            </a: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360000" y="4176000"/>
            <a:ext cx="8424000" cy="571504"/>
          </a:xfrm>
        </p:spPr>
        <p:txBody>
          <a:bodyPr>
            <a:noAutofit/>
          </a:bodyPr>
          <a:lstStyle>
            <a:lvl1pPr marL="0" indent="0" algn="ctr">
              <a:buNone/>
              <a:defRPr sz="4000" i="1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 dirty="0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0"/>
          </p:nvPr>
        </p:nvSpPr>
        <p:spPr>
          <a:xfrm>
            <a:off x="8429625" y="6524625"/>
            <a:ext cx="571500" cy="25241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defTabSz="457200" eaLnBrk="1" hangingPunct="1">
              <a:defRPr sz="1600">
                <a:solidFill>
                  <a:srgbClr val="D9D9D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ACDD60DA-C5ED-43F5-9D0D-C45742DD75F6}" type="slidenum">
              <a:rPr lang="en-US" altLang="tr-TR"/>
              <a:pPr>
                <a:defRPr/>
              </a:pPr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3265331382"/>
      </p:ext>
    </p:extLst>
  </p:cSld>
  <p:clrMapOvr>
    <a:masterClrMapping/>
  </p:clrMapOvr>
  <p:transition spd="med">
    <p:fade/>
  </p:transition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 preferRelativeResize="0">
            <a:picLocks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96863"/>
            <a:ext cx="9144000" cy="611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2" descr="geçici log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07950"/>
            <a:ext cx="971550" cy="88265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/>
        </p:spPr>
      </p:pic>
      <p:pic>
        <p:nvPicPr>
          <p:cNvPr id="6" name="Picture 2"/>
          <p:cNvPicPr preferRelativeResize="0">
            <a:picLocks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567488"/>
            <a:ext cx="9144000" cy="250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68000" y="836712"/>
            <a:ext cx="8280000" cy="5607288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tr-TR" dirty="0" smtClean="0"/>
              <a:t>Asıl metin stillerini düzenlemek için tıklatın</a:t>
            </a:r>
          </a:p>
          <a:p>
            <a:pPr lvl="1"/>
            <a:r>
              <a:rPr lang="tr-TR" dirty="0" smtClean="0"/>
              <a:t>İkinci düzey</a:t>
            </a:r>
          </a:p>
          <a:p>
            <a:pPr lvl="2"/>
            <a:r>
              <a:rPr lang="tr-TR" dirty="0" smtClean="0"/>
              <a:t>Üçüncü düzey</a:t>
            </a:r>
          </a:p>
          <a:p>
            <a:pPr lvl="3"/>
            <a:r>
              <a:rPr lang="tr-TR" dirty="0" smtClean="0"/>
              <a:t>Dördüncü düzey</a:t>
            </a:r>
          </a:p>
          <a:p>
            <a:pPr lvl="4"/>
            <a:r>
              <a:rPr lang="tr-TR" dirty="0" smtClean="0"/>
              <a:t>Beşinci düzey</a:t>
            </a:r>
            <a:endParaRPr lang="tr-TR" dirty="0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47694" y="354228"/>
            <a:ext cx="8028383" cy="396000"/>
          </a:xfrm>
        </p:spPr>
        <p:txBody>
          <a:bodyPr/>
          <a:lstStyle>
            <a:lvl1pPr algn="r">
              <a:defRPr sz="3200" b="1">
                <a:solidFill>
                  <a:schemeClr val="bg1"/>
                </a:solidFill>
                <a:effectLst>
                  <a:outerShdw blurRad="50800" dist="38100" dir="18900000" algn="bl" rotWithShape="0">
                    <a:srgbClr val="4D968B">
                      <a:alpha val="40000"/>
                    </a:srgbClr>
                  </a:outerShdw>
                </a:effectLst>
              </a:defRPr>
            </a:lvl1pPr>
          </a:lstStyle>
          <a:p>
            <a:r>
              <a:rPr lang="tr-TR" dirty="0" smtClean="0"/>
              <a:t>Asıl başlık stili için tıklatın</a:t>
            </a:r>
            <a:endParaRPr lang="tr-TR" dirty="0"/>
          </a:p>
        </p:txBody>
      </p:sp>
      <p:sp>
        <p:nvSpPr>
          <p:cNvPr id="7" name="4 Altbilgi Yer Tutucusu"/>
          <p:cNvSpPr>
            <a:spLocks noGrp="1"/>
          </p:cNvSpPr>
          <p:nvPr>
            <p:ph type="ftr" sz="quarter" idx="10"/>
          </p:nvPr>
        </p:nvSpPr>
        <p:spPr>
          <a:xfrm>
            <a:off x="1828800" y="6524625"/>
            <a:ext cx="5672138" cy="252413"/>
          </a:xfrm>
          <a:prstGeom prst="rect">
            <a:avLst/>
          </a:prstGeom>
        </p:spPr>
        <p:txBody>
          <a:bodyPr/>
          <a:lstStyle>
            <a:lvl1pPr algn="ctr" defTabSz="457200" eaLnBrk="1" hangingPunct="1">
              <a:defRPr sz="1600" b="1">
                <a:solidFill>
                  <a:prstClr val="white">
                    <a:lumMod val="8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İhracat Genel Müdürlüğü</a:t>
            </a:r>
          </a:p>
        </p:txBody>
      </p:sp>
      <p:sp>
        <p:nvSpPr>
          <p:cNvPr id="8" name="5 Slayt Numarası Yer Tutucusu"/>
          <p:cNvSpPr>
            <a:spLocks noGrp="1"/>
          </p:cNvSpPr>
          <p:nvPr>
            <p:ph type="sldNum" sz="quarter" idx="11"/>
          </p:nvPr>
        </p:nvSpPr>
        <p:spPr>
          <a:xfrm>
            <a:off x="8429625" y="6524625"/>
            <a:ext cx="571500" cy="25241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defTabSz="457200" eaLnBrk="1" hangingPunct="1">
              <a:defRPr sz="1600">
                <a:solidFill>
                  <a:srgbClr val="D9D9D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ED598E99-DDAC-4A09-9480-17CAC260CF34}" type="slidenum">
              <a:rPr lang="en-US" altLang="tr-TR"/>
              <a:pPr>
                <a:defRPr/>
              </a:pPr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401579376"/>
      </p:ext>
    </p:extLst>
  </p:cSld>
  <p:clrMapOvr>
    <a:masterClrMapping/>
  </p:clrMapOvr>
  <p:transition spd="med">
    <p:fade/>
  </p:transition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 preferRelativeResize="0">
            <a:picLocks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205038"/>
            <a:ext cx="9144000" cy="503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2" descr="geçici log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22225" y="2016125"/>
            <a:ext cx="971550" cy="88265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/>
        </p:spPr>
      </p:pic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>
            <a:normAutofit/>
          </a:bodyPr>
          <a:lstStyle>
            <a:lvl1pPr algn="l">
              <a:defRPr sz="4000" b="1" cap="none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tr-TR" smtClean="0"/>
              <a:t>Asıl başlık stili için tıklatın</a:t>
            </a:r>
            <a:endParaRPr lang="tr-TR" dirty="0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 i="1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0"/>
          </p:nvPr>
        </p:nvSpPr>
        <p:spPr>
          <a:xfrm>
            <a:off x="8429625" y="6524625"/>
            <a:ext cx="571500" cy="25241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defTabSz="457200" eaLnBrk="1" hangingPunct="1">
              <a:defRPr sz="1600">
                <a:solidFill>
                  <a:srgbClr val="D9D9D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124B90B0-44C9-41D1-9FC2-07D908E457BC}" type="slidenum">
              <a:rPr lang="en-US" altLang="tr-TR"/>
              <a:pPr>
                <a:defRPr/>
              </a:pPr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1613714180"/>
      </p:ext>
    </p:extLst>
  </p:cSld>
  <p:clrMapOvr>
    <a:masterClrMapping/>
  </p:clrMapOvr>
  <p:transition spd="med">
    <p:fade/>
  </p:transition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 preferRelativeResize="0">
            <a:picLocks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567488"/>
            <a:ext cx="9144000" cy="250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2"/>
          <p:cNvPicPr preferRelativeResize="0">
            <a:picLocks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96863"/>
            <a:ext cx="9144000" cy="503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2" descr="geçici logo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107950"/>
            <a:ext cx="971550" cy="88265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/>
        </p:spPr>
      </p:pic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947861"/>
            <a:ext cx="4038600" cy="5361459"/>
          </a:xfrm>
        </p:spPr>
        <p:txBody>
          <a:bodyPr/>
          <a:lstStyle>
            <a:lvl1pPr>
              <a:defRPr sz="2800">
                <a:solidFill>
                  <a:schemeClr val="accent6"/>
                </a:solidFill>
              </a:defRPr>
            </a:lvl1pPr>
            <a:lvl2pPr>
              <a:defRPr sz="2400">
                <a:solidFill>
                  <a:schemeClr val="accent6"/>
                </a:solidFill>
              </a:defRPr>
            </a:lvl2pPr>
            <a:lvl3pPr>
              <a:defRPr sz="2000">
                <a:solidFill>
                  <a:schemeClr val="accent6"/>
                </a:solidFill>
              </a:defRPr>
            </a:lvl3pPr>
            <a:lvl4pPr>
              <a:defRPr sz="1800">
                <a:solidFill>
                  <a:schemeClr val="accent6"/>
                </a:solidFill>
              </a:defRPr>
            </a:lvl4pPr>
            <a:lvl5pPr>
              <a:defRPr sz="1800">
                <a:solidFill>
                  <a:schemeClr val="accent6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 dirty="0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947861"/>
            <a:ext cx="4038600" cy="5361459"/>
          </a:xfrm>
        </p:spPr>
        <p:txBody>
          <a:bodyPr/>
          <a:lstStyle>
            <a:lvl1pPr>
              <a:defRPr sz="2800">
                <a:solidFill>
                  <a:schemeClr val="accent6"/>
                </a:solidFill>
              </a:defRPr>
            </a:lvl1pPr>
            <a:lvl2pPr>
              <a:defRPr sz="2400">
                <a:solidFill>
                  <a:schemeClr val="accent6"/>
                </a:solidFill>
              </a:defRPr>
            </a:lvl2pPr>
            <a:lvl3pPr>
              <a:defRPr sz="2000">
                <a:solidFill>
                  <a:schemeClr val="accent6"/>
                </a:solidFill>
              </a:defRPr>
            </a:lvl3pPr>
            <a:lvl4pPr>
              <a:defRPr sz="1800">
                <a:solidFill>
                  <a:schemeClr val="accent6"/>
                </a:solidFill>
              </a:defRPr>
            </a:lvl4pPr>
            <a:lvl5pPr>
              <a:defRPr sz="1800">
                <a:solidFill>
                  <a:schemeClr val="accent6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 dirty="0"/>
          </a:p>
        </p:txBody>
      </p:sp>
      <p:sp>
        <p:nvSpPr>
          <p:cNvPr id="16" name="1 Başlık"/>
          <p:cNvSpPr>
            <a:spLocks noGrp="1"/>
          </p:cNvSpPr>
          <p:nvPr>
            <p:ph type="title"/>
          </p:nvPr>
        </p:nvSpPr>
        <p:spPr>
          <a:xfrm>
            <a:off x="1115616" y="332712"/>
            <a:ext cx="8028383" cy="396000"/>
          </a:xfrm>
        </p:spPr>
        <p:txBody>
          <a:bodyPr/>
          <a:lstStyle>
            <a:lvl1pPr algn="r">
              <a:defRPr sz="4000" b="1">
                <a:solidFill>
                  <a:schemeClr val="bg1"/>
                </a:solidFill>
                <a:effectLst>
                  <a:outerShdw blurRad="50800" dist="38100" dir="18900000" algn="bl" rotWithShape="0">
                    <a:srgbClr val="4D968B">
                      <a:alpha val="40000"/>
                    </a:srgbClr>
                  </a:outerShdw>
                </a:effectLst>
              </a:defRPr>
            </a:lvl1pPr>
          </a:lstStyle>
          <a:p>
            <a:r>
              <a:rPr lang="tr-TR" smtClean="0"/>
              <a:t>Asıl başlık stili için tıklatın</a:t>
            </a:r>
            <a:endParaRPr lang="tr-TR" dirty="0"/>
          </a:p>
        </p:txBody>
      </p:sp>
      <p:sp>
        <p:nvSpPr>
          <p:cNvPr id="8" name="4 Altbilgi Yer Tutucusu"/>
          <p:cNvSpPr>
            <a:spLocks noGrp="1"/>
          </p:cNvSpPr>
          <p:nvPr>
            <p:ph type="ftr" sz="quarter" idx="10"/>
          </p:nvPr>
        </p:nvSpPr>
        <p:spPr>
          <a:xfrm>
            <a:off x="1828800" y="6524625"/>
            <a:ext cx="5672138" cy="252413"/>
          </a:xfrm>
          <a:prstGeom prst="rect">
            <a:avLst/>
          </a:prstGeom>
        </p:spPr>
        <p:txBody>
          <a:bodyPr/>
          <a:lstStyle>
            <a:lvl1pPr algn="ctr" defTabSz="457200" eaLnBrk="1" hangingPunct="1">
              <a:defRPr sz="1600" b="1">
                <a:solidFill>
                  <a:prstClr val="white">
                    <a:lumMod val="8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tr-TR"/>
              <a:t>İhracat Genel Müdürlüğü</a:t>
            </a:r>
            <a:endParaRPr lang="en-US"/>
          </a:p>
        </p:txBody>
      </p:sp>
      <p:sp>
        <p:nvSpPr>
          <p:cNvPr id="9" name="5 Slayt Numarası Yer Tutucusu"/>
          <p:cNvSpPr>
            <a:spLocks noGrp="1"/>
          </p:cNvSpPr>
          <p:nvPr>
            <p:ph type="sldNum" sz="quarter" idx="11"/>
          </p:nvPr>
        </p:nvSpPr>
        <p:spPr>
          <a:xfrm>
            <a:off x="8429625" y="6524625"/>
            <a:ext cx="571500" cy="25241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defTabSz="457200" eaLnBrk="1" hangingPunct="1">
              <a:defRPr sz="1600">
                <a:solidFill>
                  <a:srgbClr val="D9D9D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6B04A802-BB58-406E-B4AC-5D4636481452}" type="slidenum">
              <a:rPr lang="en-US" altLang="tr-TR"/>
              <a:pPr>
                <a:defRPr/>
              </a:pPr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855144825"/>
      </p:ext>
    </p:extLst>
  </p:cSld>
  <p:clrMapOvr>
    <a:masterClrMapping/>
  </p:clrMapOvr>
  <p:transition spd="med">
    <p:fade/>
  </p:transition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/>
          <p:cNvPicPr preferRelativeResize="0">
            <a:picLocks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567488"/>
            <a:ext cx="9144000" cy="250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2"/>
          <p:cNvPicPr preferRelativeResize="0">
            <a:picLocks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96863"/>
            <a:ext cx="9144000" cy="503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2" descr="geçici logo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107950"/>
            <a:ext cx="971550" cy="88265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/>
        </p:spPr>
      </p:pic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1" y="764704"/>
            <a:ext cx="4040188" cy="828000"/>
          </a:xfrm>
        </p:spPr>
        <p:txBody>
          <a:bodyPr anchor="ctr">
            <a:noAutofit/>
          </a:bodyPr>
          <a:lstStyle>
            <a:lvl1pPr marL="0" indent="0" algn="ctr">
              <a:buNone/>
              <a:defRPr sz="2000" b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1" y="1700809"/>
            <a:ext cx="4040188" cy="4514275"/>
          </a:xfrm>
        </p:spPr>
        <p:txBody>
          <a:bodyPr/>
          <a:lstStyle>
            <a:lvl1pPr>
              <a:defRPr sz="2400">
                <a:solidFill>
                  <a:schemeClr val="accent6"/>
                </a:solidFill>
              </a:defRPr>
            </a:lvl1pPr>
            <a:lvl2pPr>
              <a:defRPr sz="2000">
                <a:solidFill>
                  <a:schemeClr val="accent6"/>
                </a:solidFill>
              </a:defRPr>
            </a:lvl2pPr>
            <a:lvl3pPr>
              <a:defRPr sz="1800">
                <a:solidFill>
                  <a:schemeClr val="accent6"/>
                </a:solidFill>
              </a:defRPr>
            </a:lvl3pPr>
            <a:lvl4pPr>
              <a:defRPr sz="1600">
                <a:solidFill>
                  <a:schemeClr val="accent6"/>
                </a:solidFill>
              </a:defRPr>
            </a:lvl4pPr>
            <a:lvl5pPr>
              <a:defRPr sz="1600">
                <a:solidFill>
                  <a:schemeClr val="accent6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 dirty="0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4002" y="764704"/>
            <a:ext cx="4041775" cy="828000"/>
          </a:xfrm>
        </p:spPr>
        <p:txBody>
          <a:bodyPr anchor="ctr">
            <a:noAutofit/>
          </a:bodyPr>
          <a:lstStyle>
            <a:lvl1pPr marL="0" indent="0" algn="ctr">
              <a:buNone/>
              <a:defRPr sz="2000" b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6" y="1700809"/>
            <a:ext cx="4041775" cy="4514275"/>
          </a:xfrm>
        </p:spPr>
        <p:txBody>
          <a:bodyPr/>
          <a:lstStyle>
            <a:lvl1pPr>
              <a:defRPr sz="2400">
                <a:solidFill>
                  <a:schemeClr val="accent6"/>
                </a:solidFill>
              </a:defRPr>
            </a:lvl1pPr>
            <a:lvl2pPr>
              <a:defRPr sz="2000">
                <a:solidFill>
                  <a:schemeClr val="accent6"/>
                </a:solidFill>
              </a:defRPr>
            </a:lvl2pPr>
            <a:lvl3pPr>
              <a:defRPr sz="1800">
                <a:solidFill>
                  <a:schemeClr val="accent6"/>
                </a:solidFill>
              </a:defRPr>
            </a:lvl3pPr>
            <a:lvl4pPr>
              <a:defRPr sz="1600">
                <a:solidFill>
                  <a:schemeClr val="accent6"/>
                </a:solidFill>
              </a:defRPr>
            </a:lvl4pPr>
            <a:lvl5pPr>
              <a:defRPr sz="1600">
                <a:solidFill>
                  <a:schemeClr val="accent6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 dirty="0"/>
          </a:p>
        </p:txBody>
      </p:sp>
      <p:sp>
        <p:nvSpPr>
          <p:cNvPr id="18" name="1 Başlık"/>
          <p:cNvSpPr>
            <a:spLocks noGrp="1"/>
          </p:cNvSpPr>
          <p:nvPr>
            <p:ph type="title"/>
          </p:nvPr>
        </p:nvSpPr>
        <p:spPr>
          <a:xfrm>
            <a:off x="1115616" y="332712"/>
            <a:ext cx="8028383" cy="396000"/>
          </a:xfrm>
        </p:spPr>
        <p:txBody>
          <a:bodyPr/>
          <a:lstStyle>
            <a:lvl1pPr algn="r">
              <a:defRPr sz="4000" b="1">
                <a:solidFill>
                  <a:schemeClr val="bg1"/>
                </a:solidFill>
                <a:effectLst>
                  <a:outerShdw blurRad="50800" dist="38100" dir="18900000" algn="bl" rotWithShape="0">
                    <a:srgbClr val="4D968B">
                      <a:alpha val="40000"/>
                    </a:srgbClr>
                  </a:outerShdw>
                </a:effectLst>
              </a:defRPr>
            </a:lvl1pPr>
          </a:lstStyle>
          <a:p>
            <a:r>
              <a:rPr lang="tr-TR" smtClean="0"/>
              <a:t>Asıl başlık stili için tıklatın</a:t>
            </a:r>
            <a:endParaRPr lang="tr-TR" dirty="0"/>
          </a:p>
        </p:txBody>
      </p:sp>
      <p:sp>
        <p:nvSpPr>
          <p:cNvPr id="10" name="4 Altbilgi Yer Tutucusu"/>
          <p:cNvSpPr>
            <a:spLocks noGrp="1"/>
          </p:cNvSpPr>
          <p:nvPr>
            <p:ph type="ftr" sz="quarter" idx="10"/>
          </p:nvPr>
        </p:nvSpPr>
        <p:spPr>
          <a:xfrm>
            <a:off x="1828800" y="6524625"/>
            <a:ext cx="5672138" cy="252413"/>
          </a:xfrm>
          <a:prstGeom prst="rect">
            <a:avLst/>
          </a:prstGeom>
        </p:spPr>
        <p:txBody>
          <a:bodyPr/>
          <a:lstStyle>
            <a:lvl1pPr algn="ctr" defTabSz="457200" eaLnBrk="1" hangingPunct="1">
              <a:defRPr sz="1600" b="1">
                <a:solidFill>
                  <a:prstClr val="white">
                    <a:lumMod val="8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tr-TR"/>
              <a:t>İhracat Genel Müdürlüğü</a:t>
            </a:r>
            <a:endParaRPr lang="en-US"/>
          </a:p>
        </p:txBody>
      </p:sp>
      <p:sp>
        <p:nvSpPr>
          <p:cNvPr id="11" name="5 Slayt Numarası Yer Tutucusu"/>
          <p:cNvSpPr>
            <a:spLocks noGrp="1"/>
          </p:cNvSpPr>
          <p:nvPr>
            <p:ph type="sldNum" sz="quarter" idx="11"/>
          </p:nvPr>
        </p:nvSpPr>
        <p:spPr>
          <a:xfrm>
            <a:off x="8429625" y="6524625"/>
            <a:ext cx="571500" cy="25241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defTabSz="457200" eaLnBrk="1" hangingPunct="1">
              <a:defRPr sz="1600">
                <a:solidFill>
                  <a:srgbClr val="D9D9D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A5485F74-0955-44E3-9FF1-44612E08BE7C}" type="slidenum">
              <a:rPr lang="en-US" altLang="tr-TR"/>
              <a:pPr>
                <a:defRPr/>
              </a:pPr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938114944"/>
      </p:ext>
    </p:extLst>
  </p:cSld>
  <p:clrMapOvr>
    <a:masterClrMapping/>
  </p:clrMapOvr>
  <p:transition spd="med">
    <p:fade/>
  </p:transition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 preferRelativeResize="0">
            <a:picLocks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567488"/>
            <a:ext cx="9144000" cy="250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2"/>
          <p:cNvPicPr preferRelativeResize="0">
            <a:picLocks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96863"/>
            <a:ext cx="9144000" cy="503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2" descr="geçici logo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107950"/>
            <a:ext cx="971550" cy="88265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/>
        </p:spPr>
      </p:pic>
      <p:sp>
        <p:nvSpPr>
          <p:cNvPr id="14" name="1 Başlık"/>
          <p:cNvSpPr>
            <a:spLocks noGrp="1"/>
          </p:cNvSpPr>
          <p:nvPr>
            <p:ph type="title"/>
          </p:nvPr>
        </p:nvSpPr>
        <p:spPr>
          <a:xfrm>
            <a:off x="1115616" y="332712"/>
            <a:ext cx="8028383" cy="396000"/>
          </a:xfrm>
        </p:spPr>
        <p:txBody>
          <a:bodyPr/>
          <a:lstStyle>
            <a:lvl1pPr algn="r">
              <a:defRPr sz="4000" b="1">
                <a:solidFill>
                  <a:schemeClr val="bg1"/>
                </a:solidFill>
                <a:effectLst>
                  <a:outerShdw blurRad="50800" dist="38100" dir="18900000" algn="bl" rotWithShape="0">
                    <a:srgbClr val="4D968B">
                      <a:alpha val="40000"/>
                    </a:srgbClr>
                  </a:outerShdw>
                </a:effectLst>
              </a:defRPr>
            </a:lvl1pPr>
          </a:lstStyle>
          <a:p>
            <a:r>
              <a:rPr lang="tr-TR" smtClean="0"/>
              <a:t>Asıl başlık stili için tıklatın</a:t>
            </a:r>
            <a:endParaRPr lang="tr-TR" dirty="0"/>
          </a:p>
        </p:txBody>
      </p:sp>
      <p:sp>
        <p:nvSpPr>
          <p:cNvPr id="6" name="4 Altbilgi Yer Tutucusu"/>
          <p:cNvSpPr>
            <a:spLocks noGrp="1"/>
          </p:cNvSpPr>
          <p:nvPr>
            <p:ph type="ftr" sz="quarter" idx="10"/>
          </p:nvPr>
        </p:nvSpPr>
        <p:spPr>
          <a:xfrm>
            <a:off x="1828800" y="6524625"/>
            <a:ext cx="5672138" cy="252413"/>
          </a:xfrm>
          <a:prstGeom prst="rect">
            <a:avLst/>
          </a:prstGeom>
        </p:spPr>
        <p:txBody>
          <a:bodyPr/>
          <a:lstStyle>
            <a:lvl1pPr algn="ctr" defTabSz="457200" eaLnBrk="1" hangingPunct="1">
              <a:defRPr sz="1600" b="1">
                <a:solidFill>
                  <a:prstClr val="white">
                    <a:lumMod val="8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tr-TR"/>
              <a:t>İhracat Genel Müdürlüğü</a:t>
            </a:r>
            <a:endParaRPr lang="en-US"/>
          </a:p>
        </p:txBody>
      </p:sp>
      <p:sp>
        <p:nvSpPr>
          <p:cNvPr id="7" name="5 Slayt Numarası Yer Tutucusu"/>
          <p:cNvSpPr>
            <a:spLocks noGrp="1"/>
          </p:cNvSpPr>
          <p:nvPr>
            <p:ph type="sldNum" sz="quarter" idx="11"/>
          </p:nvPr>
        </p:nvSpPr>
        <p:spPr>
          <a:xfrm>
            <a:off x="8429625" y="6524625"/>
            <a:ext cx="571500" cy="25241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defTabSz="457200" eaLnBrk="1" hangingPunct="1">
              <a:defRPr sz="1600">
                <a:solidFill>
                  <a:srgbClr val="D9D9D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38AFD359-13FB-40E2-A35F-EF298A698217}" type="slidenum">
              <a:rPr lang="en-US" altLang="tr-TR"/>
              <a:pPr>
                <a:defRPr/>
              </a:pPr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2148004520"/>
      </p:ext>
    </p:extLst>
  </p:cSld>
  <p:clrMapOvr>
    <a:masterClrMapping/>
  </p:clrMapOvr>
  <p:transition spd="med">
    <p:fade/>
  </p:transition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5 Slayt Numarası Yer Tutucusu"/>
          <p:cNvSpPr>
            <a:spLocks noGrp="1"/>
          </p:cNvSpPr>
          <p:nvPr>
            <p:ph type="sldNum" sz="quarter" idx="10"/>
          </p:nvPr>
        </p:nvSpPr>
        <p:spPr>
          <a:xfrm>
            <a:off x="8429625" y="6524625"/>
            <a:ext cx="571500" cy="25241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defTabSz="457200" eaLnBrk="1" hangingPunct="1">
              <a:defRPr sz="16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7E0ADE69-B60E-4D14-A6DF-133CD03480DA}" type="slidenum">
              <a:rPr lang="en-US" altLang="tr-TR"/>
              <a:pPr>
                <a:defRPr/>
              </a:pPr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3414135952"/>
      </p:ext>
    </p:extLst>
  </p:cSld>
  <p:clrMapOvr>
    <a:masterClrMapping/>
  </p:clrMapOvr>
  <p:transition spd="med">
    <p:fade/>
  </p:transition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6 Grup"/>
          <p:cNvGrpSpPr>
            <a:grpSpLocks/>
          </p:cNvGrpSpPr>
          <p:nvPr/>
        </p:nvGrpSpPr>
        <p:grpSpPr bwMode="auto">
          <a:xfrm>
            <a:off x="252413" y="296863"/>
            <a:ext cx="2339975" cy="287337"/>
            <a:chOff x="285750" y="2714625"/>
            <a:chExt cx="2333625" cy="287338"/>
          </a:xfrm>
        </p:grpSpPr>
        <p:pic>
          <p:nvPicPr>
            <p:cNvPr id="6" name="Picture 4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5750" y="2714625"/>
              <a:ext cx="2333625" cy="2873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" name="Picture 4"/>
            <p:cNvPicPr>
              <a:picLocks noChangeAspect="1" noChangeArrowheads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5750" y="2714625"/>
              <a:ext cx="2333625" cy="2873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8" name="Picture 2" descr="geçici log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03225" y="-1588"/>
            <a:ext cx="971550" cy="882651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/>
        </p:spPr>
      </p:pic>
      <p:pic>
        <p:nvPicPr>
          <p:cNvPr id="9" name="Picture 2"/>
          <p:cNvPicPr preferRelativeResize="0">
            <a:picLocks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567488"/>
            <a:ext cx="9144000" cy="250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52000" y="900000"/>
            <a:ext cx="2340000" cy="2340000"/>
          </a:xfrm>
        </p:spPr>
        <p:txBody>
          <a:bodyPr>
            <a:noAutofit/>
          </a:bodyPr>
          <a:lstStyle>
            <a:lvl1pPr algn="ctr">
              <a:defRPr sz="3600" b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tr-TR" smtClean="0"/>
              <a:t>Asıl başlık stili için tıklatın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2786050" y="273051"/>
            <a:ext cx="5900751" cy="5853113"/>
          </a:xfrm>
        </p:spPr>
        <p:txBody>
          <a:bodyPr/>
          <a:lstStyle>
            <a:lvl1pPr>
              <a:defRPr sz="3200">
                <a:solidFill>
                  <a:schemeClr val="accent6"/>
                </a:solidFill>
              </a:defRPr>
            </a:lvl1pPr>
            <a:lvl2pPr>
              <a:defRPr sz="2800">
                <a:solidFill>
                  <a:schemeClr val="accent6"/>
                </a:solidFill>
              </a:defRPr>
            </a:lvl2pPr>
            <a:lvl3pPr>
              <a:defRPr sz="2400">
                <a:solidFill>
                  <a:schemeClr val="accent6"/>
                </a:solidFill>
              </a:defRPr>
            </a:lvl3pPr>
            <a:lvl4pPr>
              <a:defRPr sz="2000">
                <a:solidFill>
                  <a:schemeClr val="accent6"/>
                </a:solidFill>
              </a:defRPr>
            </a:lvl4pPr>
            <a:lvl5pPr>
              <a:defRPr sz="2000">
                <a:solidFill>
                  <a:schemeClr val="accent6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 dirty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252000" y="3384000"/>
            <a:ext cx="2340000" cy="2736000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0" name="4 Altbilgi Yer Tutucusu"/>
          <p:cNvSpPr>
            <a:spLocks noGrp="1"/>
          </p:cNvSpPr>
          <p:nvPr>
            <p:ph type="ftr" sz="quarter" idx="10"/>
          </p:nvPr>
        </p:nvSpPr>
        <p:spPr>
          <a:xfrm>
            <a:off x="1828800" y="6524625"/>
            <a:ext cx="5672138" cy="252413"/>
          </a:xfrm>
          <a:prstGeom prst="rect">
            <a:avLst/>
          </a:prstGeom>
        </p:spPr>
        <p:txBody>
          <a:bodyPr/>
          <a:lstStyle>
            <a:lvl1pPr algn="ctr" defTabSz="457200" eaLnBrk="1" hangingPunct="1">
              <a:defRPr sz="1600" b="1">
                <a:solidFill>
                  <a:prstClr val="white">
                    <a:lumMod val="8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tr-TR"/>
              <a:t>İhracat Genel Müdürlüğü</a:t>
            </a:r>
            <a:endParaRPr lang="en-US"/>
          </a:p>
        </p:txBody>
      </p:sp>
      <p:sp>
        <p:nvSpPr>
          <p:cNvPr id="11" name="5 Slayt Numarası Yer Tutucusu"/>
          <p:cNvSpPr>
            <a:spLocks noGrp="1"/>
          </p:cNvSpPr>
          <p:nvPr>
            <p:ph type="sldNum" sz="quarter" idx="11"/>
          </p:nvPr>
        </p:nvSpPr>
        <p:spPr>
          <a:xfrm>
            <a:off x="8429625" y="6524625"/>
            <a:ext cx="571500" cy="25241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defTabSz="457200" eaLnBrk="1" hangingPunct="1">
              <a:defRPr sz="1600">
                <a:solidFill>
                  <a:srgbClr val="D9D9D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B393642E-E5B1-4D31-BC09-8F9F1EBD9636}" type="slidenum">
              <a:rPr lang="en-US" altLang="tr-TR"/>
              <a:pPr>
                <a:defRPr/>
              </a:pPr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4167928928"/>
      </p:ext>
    </p:extLst>
  </p:cSld>
  <p:clrMapOvr>
    <a:masterClrMapping/>
  </p:clrMapOvr>
  <p:transition spd="med">
    <p:fade/>
  </p:transition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 preferRelativeResize="0">
            <a:picLocks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00" y="4240213"/>
            <a:ext cx="84963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2" descr="geçici log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850" y="3997325"/>
            <a:ext cx="971550" cy="88265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/>
        </p:spPr>
      </p:pic>
      <p:pic>
        <p:nvPicPr>
          <p:cNvPr id="7" name="Picture 2"/>
          <p:cNvPicPr preferRelativeResize="0">
            <a:picLocks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567488"/>
            <a:ext cx="9144000" cy="250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28600" y="4876801"/>
            <a:ext cx="8763000" cy="566738"/>
          </a:xfrm>
        </p:spPr>
        <p:txBody>
          <a:bodyPr anchor="b">
            <a:noAutofit/>
          </a:bodyPr>
          <a:lstStyle>
            <a:lvl1pPr algn="l">
              <a:defRPr sz="3200" b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tr-TR" smtClean="0"/>
              <a:t>Asıl başlık stili için tıklatın</a:t>
            </a:r>
            <a:endParaRPr lang="tr-TR" dirty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228600" y="5443539"/>
            <a:ext cx="8763000" cy="804862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accent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0" name="3 İçerik Yer Tutucusu"/>
          <p:cNvSpPr>
            <a:spLocks noGrp="1"/>
          </p:cNvSpPr>
          <p:nvPr>
            <p:ph sz="half" idx="12"/>
          </p:nvPr>
        </p:nvSpPr>
        <p:spPr>
          <a:xfrm>
            <a:off x="179512" y="260647"/>
            <a:ext cx="8856984" cy="3736679"/>
          </a:xfrm>
        </p:spPr>
        <p:txBody>
          <a:bodyPr/>
          <a:lstStyle>
            <a:lvl1pPr>
              <a:defRPr sz="2800">
                <a:solidFill>
                  <a:schemeClr val="accent6"/>
                </a:solidFill>
              </a:defRPr>
            </a:lvl1pPr>
            <a:lvl2pPr>
              <a:defRPr sz="2400">
                <a:solidFill>
                  <a:schemeClr val="accent6"/>
                </a:solidFill>
              </a:defRPr>
            </a:lvl2pPr>
            <a:lvl3pPr>
              <a:defRPr sz="2000">
                <a:solidFill>
                  <a:schemeClr val="accent6"/>
                </a:solidFill>
              </a:defRPr>
            </a:lvl3pPr>
            <a:lvl4pPr>
              <a:defRPr sz="1800">
                <a:solidFill>
                  <a:schemeClr val="accent6"/>
                </a:solidFill>
              </a:defRPr>
            </a:lvl4pPr>
            <a:lvl5pPr>
              <a:defRPr sz="1800">
                <a:solidFill>
                  <a:schemeClr val="accent6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 dirty="0"/>
          </a:p>
        </p:txBody>
      </p:sp>
      <p:sp>
        <p:nvSpPr>
          <p:cNvPr id="8" name="4 Altbilgi Yer Tutucusu"/>
          <p:cNvSpPr>
            <a:spLocks noGrp="1"/>
          </p:cNvSpPr>
          <p:nvPr>
            <p:ph type="ftr" sz="quarter" idx="13"/>
          </p:nvPr>
        </p:nvSpPr>
        <p:spPr>
          <a:xfrm>
            <a:off x="1828800" y="6524625"/>
            <a:ext cx="5672138" cy="252413"/>
          </a:xfrm>
          <a:prstGeom prst="rect">
            <a:avLst/>
          </a:prstGeom>
        </p:spPr>
        <p:txBody>
          <a:bodyPr/>
          <a:lstStyle>
            <a:lvl1pPr algn="ctr" defTabSz="457200" eaLnBrk="1" hangingPunct="1">
              <a:defRPr sz="1600" b="1">
                <a:solidFill>
                  <a:prstClr val="white">
                    <a:lumMod val="8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tr-TR"/>
              <a:t>İhracat Genel Müdürlüğü</a:t>
            </a:r>
            <a:endParaRPr lang="en-US"/>
          </a:p>
        </p:txBody>
      </p:sp>
      <p:sp>
        <p:nvSpPr>
          <p:cNvPr id="9" name="5 Slayt Numarası Yer Tutucusu"/>
          <p:cNvSpPr>
            <a:spLocks noGrp="1"/>
          </p:cNvSpPr>
          <p:nvPr>
            <p:ph type="sldNum" sz="quarter" idx="14"/>
          </p:nvPr>
        </p:nvSpPr>
        <p:spPr>
          <a:xfrm>
            <a:off x="8429625" y="6524625"/>
            <a:ext cx="571500" cy="25241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defTabSz="457200" eaLnBrk="1" hangingPunct="1">
              <a:defRPr sz="1600">
                <a:solidFill>
                  <a:srgbClr val="D9D9D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928F9A77-2838-4A59-9B58-3495006E4215}" type="slidenum">
              <a:rPr lang="en-US" altLang="tr-TR"/>
              <a:pPr>
                <a:defRPr/>
              </a:pPr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839742536"/>
      </p:ext>
    </p:extLst>
  </p:cSld>
  <p:clrMapOvr>
    <a:masterClrMapping/>
  </p:clrMapOvr>
  <p:transition spd="med">
    <p:fade/>
  </p:transition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 preferRelativeResize="0">
            <a:picLocks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567488"/>
            <a:ext cx="9144000" cy="250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2"/>
          <p:cNvPicPr preferRelativeResize="0">
            <a:picLocks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96863"/>
            <a:ext cx="9144000" cy="503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2" descr="geçici logo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107950"/>
            <a:ext cx="971550" cy="88265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/>
        </p:spPr>
      </p:pic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908721"/>
            <a:ext cx="8229600" cy="5217443"/>
          </a:xfrm>
        </p:spPr>
        <p:txBody>
          <a:bodyPr vert="eaVert"/>
          <a:lstStyle>
            <a:lvl1pPr>
              <a:defRPr>
                <a:solidFill>
                  <a:schemeClr val="accent6"/>
                </a:solidFill>
              </a:defRPr>
            </a:lvl1pPr>
            <a:lvl2pPr>
              <a:defRPr>
                <a:solidFill>
                  <a:schemeClr val="accent6"/>
                </a:solidFill>
              </a:defRPr>
            </a:lvl2pPr>
            <a:lvl3pPr>
              <a:defRPr>
                <a:solidFill>
                  <a:schemeClr val="accent6"/>
                </a:solidFill>
              </a:defRPr>
            </a:lvl3pPr>
            <a:lvl4pPr>
              <a:defRPr>
                <a:solidFill>
                  <a:schemeClr val="accent6"/>
                </a:solidFill>
              </a:defRPr>
            </a:lvl4pPr>
            <a:lvl5pPr>
              <a:defRPr>
                <a:solidFill>
                  <a:schemeClr val="accent6"/>
                </a:solidFill>
              </a:defRPr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 dirty="0"/>
          </a:p>
        </p:txBody>
      </p:sp>
      <p:sp>
        <p:nvSpPr>
          <p:cNvPr id="15" name="1 Başlık"/>
          <p:cNvSpPr>
            <a:spLocks noGrp="1"/>
          </p:cNvSpPr>
          <p:nvPr>
            <p:ph type="title"/>
          </p:nvPr>
        </p:nvSpPr>
        <p:spPr>
          <a:xfrm>
            <a:off x="1115616" y="332712"/>
            <a:ext cx="8028383" cy="396000"/>
          </a:xfrm>
        </p:spPr>
        <p:txBody>
          <a:bodyPr/>
          <a:lstStyle>
            <a:lvl1pPr algn="r">
              <a:defRPr sz="4000" b="1">
                <a:solidFill>
                  <a:schemeClr val="bg1"/>
                </a:solidFill>
                <a:effectLst>
                  <a:outerShdw blurRad="50800" dist="38100" dir="18900000" algn="bl" rotWithShape="0">
                    <a:srgbClr val="4D968B">
                      <a:alpha val="40000"/>
                    </a:srgbClr>
                  </a:outerShdw>
                </a:effectLst>
              </a:defRPr>
            </a:lvl1pPr>
          </a:lstStyle>
          <a:p>
            <a:r>
              <a:rPr lang="tr-TR" smtClean="0"/>
              <a:t>Asıl başlık stili için tıklatın</a:t>
            </a:r>
            <a:endParaRPr lang="tr-TR" dirty="0"/>
          </a:p>
        </p:txBody>
      </p:sp>
      <p:sp>
        <p:nvSpPr>
          <p:cNvPr id="7" name="4 Altbilgi Yer Tutucusu"/>
          <p:cNvSpPr>
            <a:spLocks noGrp="1"/>
          </p:cNvSpPr>
          <p:nvPr>
            <p:ph type="ftr" sz="quarter" idx="10"/>
          </p:nvPr>
        </p:nvSpPr>
        <p:spPr>
          <a:xfrm>
            <a:off x="1828800" y="6524625"/>
            <a:ext cx="5672138" cy="252413"/>
          </a:xfrm>
          <a:prstGeom prst="rect">
            <a:avLst/>
          </a:prstGeom>
        </p:spPr>
        <p:txBody>
          <a:bodyPr/>
          <a:lstStyle>
            <a:lvl1pPr algn="ctr" defTabSz="457200" eaLnBrk="1" hangingPunct="1">
              <a:defRPr sz="1600" b="1">
                <a:solidFill>
                  <a:prstClr val="white">
                    <a:lumMod val="8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tr-TR"/>
              <a:t>İhracat Genel Müdürlüğü</a:t>
            </a:r>
            <a:endParaRPr lang="en-US"/>
          </a:p>
        </p:txBody>
      </p:sp>
      <p:sp>
        <p:nvSpPr>
          <p:cNvPr id="8" name="5 Slayt Numarası Yer Tutucusu"/>
          <p:cNvSpPr>
            <a:spLocks noGrp="1"/>
          </p:cNvSpPr>
          <p:nvPr>
            <p:ph type="sldNum" sz="quarter" idx="11"/>
          </p:nvPr>
        </p:nvSpPr>
        <p:spPr>
          <a:xfrm>
            <a:off x="8429625" y="6524625"/>
            <a:ext cx="571500" cy="25241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defTabSz="457200" eaLnBrk="1" hangingPunct="1">
              <a:defRPr sz="1600">
                <a:solidFill>
                  <a:srgbClr val="D9D9D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defRPr>
            </a:lvl1pPr>
          </a:lstStyle>
          <a:p>
            <a:pPr>
              <a:defRPr/>
            </a:pPr>
            <a:fld id="{1ED333E4-A173-4FB8-9FC0-2A7B3241CF5D}" type="slidenum">
              <a:rPr lang="en-US" altLang="tr-TR"/>
              <a:pPr>
                <a:defRPr/>
              </a:pPr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3402621994"/>
      </p:ext>
    </p:extLst>
  </p:cSld>
  <p:clrMapOvr>
    <a:masterClrMapping/>
  </p:clrMapOvr>
  <p:transition spd="med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r>
              <a:rPr lang="sv-SE"/>
              <a:t>Ekonomi Bakanlığı</a:t>
            </a:r>
            <a:endParaRPr lang="tr-T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BA2395A-CD56-447B-B9F7-1D689E200452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164551419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0613" y="0"/>
            <a:ext cx="395287" cy="687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2" descr="geçici logo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32488" y="260350"/>
            <a:ext cx="882650" cy="971550"/>
          </a:xfrm>
          <a:prstGeom prst="rect">
            <a:avLst/>
          </a:prstGeom>
          <a:noFill/>
          <a:ln>
            <a:noFill/>
          </a:ln>
          <a:effectLst>
            <a:outerShdw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>
            <a:lvl1pPr>
              <a:defRPr b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tr-TR" smtClean="0"/>
              <a:t>Asıl başlık stili için tıklatın</a:t>
            </a:r>
            <a:endParaRPr lang="tr-TR" dirty="0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642909" y="274639"/>
            <a:ext cx="5429288" cy="5851525"/>
          </a:xfrm>
        </p:spPr>
        <p:txBody>
          <a:bodyPr vert="eaVert"/>
          <a:lstStyle>
            <a:lvl1pPr>
              <a:defRPr>
                <a:solidFill>
                  <a:schemeClr val="accent6"/>
                </a:solidFill>
              </a:defRPr>
            </a:lvl1pPr>
            <a:lvl2pPr>
              <a:defRPr>
                <a:solidFill>
                  <a:schemeClr val="accent6"/>
                </a:solidFill>
              </a:defRPr>
            </a:lvl2pPr>
            <a:lvl3pPr>
              <a:defRPr>
                <a:solidFill>
                  <a:schemeClr val="accent6"/>
                </a:solidFill>
              </a:defRPr>
            </a:lvl3pPr>
            <a:lvl4pPr>
              <a:defRPr>
                <a:solidFill>
                  <a:schemeClr val="accent6"/>
                </a:solidFill>
              </a:defRPr>
            </a:lvl4pPr>
            <a:lvl5pPr>
              <a:defRPr>
                <a:solidFill>
                  <a:schemeClr val="accent6"/>
                </a:solidFill>
              </a:defRPr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365280498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hart">
  <p:cSld name="Başlık, Metin ve Graf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sz="half" idx="1"/>
          </p:nvPr>
        </p:nvSpPr>
        <p:spPr>
          <a:xfrm>
            <a:off x="457200" y="1600201"/>
            <a:ext cx="4038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Grafik Yer Tutucusu 3"/>
          <p:cNvSpPr>
            <a:spLocks noGrp="1"/>
          </p:cNvSpPr>
          <p:nvPr>
            <p:ph type="chart" sz="half" idx="2"/>
          </p:nvPr>
        </p:nvSpPr>
        <p:spPr>
          <a:xfrm>
            <a:off x="4648200" y="1600201"/>
            <a:ext cx="4038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tr-TR" noProof="0" smtClean="0"/>
              <a:t>Grafik eklemek için simgeyi tıklatın</a:t>
            </a:r>
            <a:endParaRPr lang="tr-TR" noProof="0"/>
          </a:p>
        </p:txBody>
      </p:sp>
      <p:sp>
        <p:nvSpPr>
          <p:cNvPr id="5" name="5 Slayt Numarası Yer Tutucusu"/>
          <p:cNvSpPr>
            <a:spLocks noGrp="1"/>
          </p:cNvSpPr>
          <p:nvPr>
            <p:ph type="sldNum" sz="quarter" idx="10"/>
          </p:nvPr>
        </p:nvSpPr>
        <p:spPr>
          <a:xfrm>
            <a:off x="8429625" y="6553200"/>
            <a:ext cx="571500" cy="252413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defTabSz="457200" eaLnBrk="1" hangingPunct="1">
              <a:defRPr sz="1800" b="1" i="1">
                <a:solidFill>
                  <a:srgbClr val="002060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EE4B44C0-1D50-4F1E-9558-12C9D9BB0418}" type="slidenum">
              <a:rPr lang="en-US" altLang="tr-TR"/>
              <a:pPr>
                <a:defRPr/>
              </a:pPr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206641879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 preferRelativeResize="0">
            <a:picLocks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96863"/>
            <a:ext cx="9144000" cy="503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2" descr="geçici log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07950"/>
            <a:ext cx="971550" cy="88265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/>
        </p:spPr>
      </p:pic>
      <p:sp>
        <p:nvSpPr>
          <p:cNvPr id="14" name="1 Başlık"/>
          <p:cNvSpPr>
            <a:spLocks noGrp="1"/>
          </p:cNvSpPr>
          <p:nvPr>
            <p:ph type="title"/>
          </p:nvPr>
        </p:nvSpPr>
        <p:spPr>
          <a:xfrm>
            <a:off x="1115616" y="332712"/>
            <a:ext cx="8028383" cy="396000"/>
          </a:xfrm>
        </p:spPr>
        <p:txBody>
          <a:bodyPr/>
          <a:lstStyle>
            <a:lvl1pPr algn="r">
              <a:defRPr sz="4000" b="1">
                <a:solidFill>
                  <a:schemeClr val="bg1"/>
                </a:solidFill>
                <a:effectLst>
                  <a:outerShdw blurRad="50800" dist="38100" dir="18900000" algn="bl" rotWithShape="0">
                    <a:srgbClr val="4D968B">
                      <a:alpha val="40000"/>
                    </a:srgbClr>
                  </a:outerShdw>
                </a:effectLst>
              </a:defRPr>
            </a:lvl1pPr>
          </a:lstStyle>
          <a:p>
            <a:r>
              <a:rPr lang="tr-TR" smtClean="0"/>
              <a:t>Asıl başlık stili için tıklatın</a:t>
            </a:r>
            <a:endParaRPr lang="tr-TR" dirty="0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0"/>
          </p:nvPr>
        </p:nvSpPr>
        <p:spPr>
          <a:xfrm>
            <a:off x="1828800" y="6524625"/>
            <a:ext cx="5672138" cy="252413"/>
          </a:xfrm>
          <a:prstGeom prst="rect">
            <a:avLst/>
          </a:prstGeom>
        </p:spPr>
        <p:txBody>
          <a:bodyPr/>
          <a:lstStyle>
            <a:lvl1pPr algn="l" defTabSz="457200" eaLnBrk="1" hangingPunct="1">
              <a:defRPr sz="1600">
                <a:solidFill>
                  <a:prstClr val="white">
                    <a:lumMod val="8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tr-TR"/>
              <a:t>İhracat Genel Müdürlüğü</a:t>
            </a:r>
            <a:endParaRPr lang="en-US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1"/>
          </p:nvPr>
        </p:nvSpPr>
        <p:spPr>
          <a:xfrm>
            <a:off x="8429625" y="6524625"/>
            <a:ext cx="571500" cy="25241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defTabSz="457200" eaLnBrk="1" hangingPunct="1">
              <a:defRPr sz="1600">
                <a:solidFill>
                  <a:srgbClr val="E46C0A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9ACD2B0C-B043-45C2-9728-479DF377AF3D}" type="slidenum">
              <a:rPr lang="en-US" altLang="tr-TR"/>
              <a:pPr>
                <a:defRPr/>
              </a:pPr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4237167303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 preferRelativeResize="0">
            <a:picLocks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567488"/>
            <a:ext cx="9144000" cy="250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2"/>
          <p:cNvPicPr preferRelativeResize="0">
            <a:picLocks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96863"/>
            <a:ext cx="9144000" cy="503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2" descr="geçici logo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107950"/>
            <a:ext cx="971550" cy="88265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/>
        </p:spPr>
      </p:pic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908721"/>
            <a:ext cx="4038600" cy="5217443"/>
          </a:xfrm>
        </p:spPr>
        <p:txBody>
          <a:bodyPr/>
          <a:lstStyle>
            <a:lvl1pPr>
              <a:defRPr sz="2800">
                <a:solidFill>
                  <a:schemeClr val="accent6"/>
                </a:solidFill>
              </a:defRPr>
            </a:lvl1pPr>
            <a:lvl2pPr>
              <a:defRPr sz="2400">
                <a:solidFill>
                  <a:schemeClr val="accent6"/>
                </a:solidFill>
              </a:defRPr>
            </a:lvl2pPr>
            <a:lvl3pPr>
              <a:defRPr sz="2000">
                <a:solidFill>
                  <a:schemeClr val="accent6"/>
                </a:solidFill>
              </a:defRPr>
            </a:lvl3pPr>
            <a:lvl4pPr>
              <a:defRPr sz="1800">
                <a:solidFill>
                  <a:schemeClr val="accent6"/>
                </a:solidFill>
              </a:defRPr>
            </a:lvl4pPr>
            <a:lvl5pPr>
              <a:defRPr sz="1800">
                <a:solidFill>
                  <a:schemeClr val="accent6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 dirty="0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908721"/>
            <a:ext cx="4038600" cy="5217443"/>
          </a:xfrm>
        </p:spPr>
        <p:txBody>
          <a:bodyPr/>
          <a:lstStyle>
            <a:lvl1pPr>
              <a:defRPr sz="2800">
                <a:solidFill>
                  <a:schemeClr val="accent6"/>
                </a:solidFill>
              </a:defRPr>
            </a:lvl1pPr>
            <a:lvl2pPr>
              <a:defRPr sz="2400">
                <a:solidFill>
                  <a:schemeClr val="accent6"/>
                </a:solidFill>
              </a:defRPr>
            </a:lvl2pPr>
            <a:lvl3pPr>
              <a:defRPr sz="2000">
                <a:solidFill>
                  <a:schemeClr val="accent6"/>
                </a:solidFill>
              </a:defRPr>
            </a:lvl3pPr>
            <a:lvl4pPr>
              <a:defRPr sz="1800">
                <a:solidFill>
                  <a:schemeClr val="accent6"/>
                </a:solidFill>
              </a:defRPr>
            </a:lvl4pPr>
            <a:lvl5pPr>
              <a:defRPr sz="1800">
                <a:solidFill>
                  <a:schemeClr val="accent6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 dirty="0"/>
          </a:p>
        </p:txBody>
      </p:sp>
      <p:sp>
        <p:nvSpPr>
          <p:cNvPr id="16" name="1 Başlık"/>
          <p:cNvSpPr>
            <a:spLocks noGrp="1"/>
          </p:cNvSpPr>
          <p:nvPr>
            <p:ph type="title"/>
          </p:nvPr>
        </p:nvSpPr>
        <p:spPr>
          <a:xfrm>
            <a:off x="1115616" y="332712"/>
            <a:ext cx="8028383" cy="396000"/>
          </a:xfrm>
        </p:spPr>
        <p:txBody>
          <a:bodyPr/>
          <a:lstStyle>
            <a:lvl1pPr algn="r">
              <a:defRPr sz="4000" b="1">
                <a:solidFill>
                  <a:schemeClr val="bg1"/>
                </a:solidFill>
                <a:effectLst>
                  <a:outerShdw blurRad="50800" dist="38100" dir="18900000" algn="bl" rotWithShape="0">
                    <a:srgbClr val="4D968B">
                      <a:alpha val="40000"/>
                    </a:srgbClr>
                  </a:outerShdw>
                </a:effectLst>
              </a:defRPr>
            </a:lvl1pPr>
          </a:lstStyle>
          <a:p>
            <a:r>
              <a:rPr lang="tr-TR" smtClean="0"/>
              <a:t>Asıl başlık stili için tıklatın</a:t>
            </a:r>
            <a:endParaRPr lang="tr-TR" dirty="0"/>
          </a:p>
        </p:txBody>
      </p:sp>
      <p:sp>
        <p:nvSpPr>
          <p:cNvPr id="8" name="4 Altbilgi Yer Tutucusu"/>
          <p:cNvSpPr>
            <a:spLocks noGrp="1"/>
          </p:cNvSpPr>
          <p:nvPr>
            <p:ph type="ftr" sz="quarter" idx="10"/>
          </p:nvPr>
        </p:nvSpPr>
        <p:spPr>
          <a:xfrm>
            <a:off x="1828800" y="6524625"/>
            <a:ext cx="5672138" cy="252413"/>
          </a:xfrm>
          <a:prstGeom prst="rect">
            <a:avLst/>
          </a:prstGeom>
        </p:spPr>
        <p:txBody>
          <a:bodyPr/>
          <a:lstStyle>
            <a:lvl1pPr algn="ctr" defTabSz="457200" eaLnBrk="1" hangingPunct="1">
              <a:defRPr sz="1600" b="1">
                <a:solidFill>
                  <a:prstClr val="white">
                    <a:lumMod val="8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tr-TR"/>
              <a:t>İhracat Genel Müdürlüğü</a:t>
            </a:r>
            <a:endParaRPr lang="en-US"/>
          </a:p>
        </p:txBody>
      </p:sp>
      <p:sp>
        <p:nvSpPr>
          <p:cNvPr id="9" name="5 Slayt Numarası Yer Tutucusu"/>
          <p:cNvSpPr>
            <a:spLocks noGrp="1"/>
          </p:cNvSpPr>
          <p:nvPr>
            <p:ph type="sldNum" sz="quarter" idx="11"/>
          </p:nvPr>
        </p:nvSpPr>
        <p:spPr>
          <a:xfrm>
            <a:off x="8429625" y="6524625"/>
            <a:ext cx="571500" cy="25241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defTabSz="457200" eaLnBrk="1" hangingPunct="1">
              <a:defRPr sz="1600">
                <a:solidFill>
                  <a:srgbClr val="D9D9D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0C979538-3681-430A-A86C-A5367DAFB7CE}" type="slidenum">
              <a:rPr lang="en-US" altLang="tr-TR"/>
              <a:pPr>
                <a:defRPr/>
              </a:pPr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1169590895"/>
      </p:ext>
    </p:extLst>
  </p:cSld>
  <p:clrMapOvr>
    <a:masterClrMapping/>
  </p:clrMapOvr>
  <p:transition spd="med">
    <p:fade/>
  </p:transition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/>
          <p:cNvPicPr preferRelativeResize="0">
            <a:picLocks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567488"/>
            <a:ext cx="9144000" cy="250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2"/>
          <p:cNvPicPr preferRelativeResize="0">
            <a:picLocks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96863"/>
            <a:ext cx="9144000" cy="503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2" descr="geçici logo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107950"/>
            <a:ext cx="971550" cy="88265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/>
        </p:spPr>
      </p:pic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1" y="1002957"/>
            <a:ext cx="4040188" cy="828000"/>
          </a:xfrm>
        </p:spPr>
        <p:txBody>
          <a:bodyPr anchor="ctr">
            <a:noAutofit/>
          </a:bodyPr>
          <a:lstStyle>
            <a:lvl1pPr marL="0" indent="0" algn="ctr">
              <a:buNone/>
              <a:defRPr sz="2000" b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1" y="1939062"/>
            <a:ext cx="4040188" cy="4514275"/>
          </a:xfrm>
        </p:spPr>
        <p:txBody>
          <a:bodyPr/>
          <a:lstStyle>
            <a:lvl1pPr>
              <a:defRPr sz="2400">
                <a:solidFill>
                  <a:schemeClr val="accent6"/>
                </a:solidFill>
              </a:defRPr>
            </a:lvl1pPr>
            <a:lvl2pPr>
              <a:defRPr sz="2000">
                <a:solidFill>
                  <a:schemeClr val="accent6"/>
                </a:solidFill>
              </a:defRPr>
            </a:lvl2pPr>
            <a:lvl3pPr>
              <a:defRPr sz="1800">
                <a:solidFill>
                  <a:schemeClr val="accent6"/>
                </a:solidFill>
              </a:defRPr>
            </a:lvl3pPr>
            <a:lvl4pPr>
              <a:defRPr sz="1600">
                <a:solidFill>
                  <a:schemeClr val="accent6"/>
                </a:solidFill>
              </a:defRPr>
            </a:lvl4pPr>
            <a:lvl5pPr>
              <a:defRPr sz="1600">
                <a:solidFill>
                  <a:schemeClr val="accent6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 dirty="0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4002" y="1002957"/>
            <a:ext cx="4041775" cy="828000"/>
          </a:xfrm>
        </p:spPr>
        <p:txBody>
          <a:bodyPr anchor="ctr">
            <a:noAutofit/>
          </a:bodyPr>
          <a:lstStyle>
            <a:lvl1pPr marL="0" indent="0" algn="ctr">
              <a:buNone/>
              <a:defRPr sz="2000" b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6" y="1939062"/>
            <a:ext cx="4041775" cy="4514275"/>
          </a:xfrm>
        </p:spPr>
        <p:txBody>
          <a:bodyPr/>
          <a:lstStyle>
            <a:lvl1pPr>
              <a:defRPr sz="2400">
                <a:solidFill>
                  <a:schemeClr val="accent6"/>
                </a:solidFill>
              </a:defRPr>
            </a:lvl1pPr>
            <a:lvl2pPr>
              <a:defRPr sz="2000">
                <a:solidFill>
                  <a:schemeClr val="accent6"/>
                </a:solidFill>
              </a:defRPr>
            </a:lvl2pPr>
            <a:lvl3pPr>
              <a:defRPr sz="1800">
                <a:solidFill>
                  <a:schemeClr val="accent6"/>
                </a:solidFill>
              </a:defRPr>
            </a:lvl3pPr>
            <a:lvl4pPr>
              <a:defRPr sz="1600">
                <a:solidFill>
                  <a:schemeClr val="accent6"/>
                </a:solidFill>
              </a:defRPr>
            </a:lvl4pPr>
            <a:lvl5pPr>
              <a:defRPr sz="1600">
                <a:solidFill>
                  <a:schemeClr val="accent6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 dirty="0"/>
          </a:p>
        </p:txBody>
      </p:sp>
      <p:sp>
        <p:nvSpPr>
          <p:cNvPr id="18" name="1 Başlık"/>
          <p:cNvSpPr>
            <a:spLocks noGrp="1"/>
          </p:cNvSpPr>
          <p:nvPr>
            <p:ph type="title"/>
          </p:nvPr>
        </p:nvSpPr>
        <p:spPr>
          <a:xfrm>
            <a:off x="1115616" y="332712"/>
            <a:ext cx="8028383" cy="396000"/>
          </a:xfrm>
        </p:spPr>
        <p:txBody>
          <a:bodyPr/>
          <a:lstStyle>
            <a:lvl1pPr algn="r">
              <a:defRPr sz="4000" b="1">
                <a:solidFill>
                  <a:schemeClr val="bg1"/>
                </a:solidFill>
                <a:effectLst>
                  <a:outerShdw blurRad="50800" dist="38100" dir="18900000" algn="bl" rotWithShape="0">
                    <a:srgbClr val="4D968B">
                      <a:alpha val="40000"/>
                    </a:srgbClr>
                  </a:outerShdw>
                </a:effectLst>
              </a:defRPr>
            </a:lvl1pPr>
          </a:lstStyle>
          <a:p>
            <a:r>
              <a:rPr lang="tr-TR" smtClean="0"/>
              <a:t>Asıl başlık stili için tıklatın</a:t>
            </a:r>
            <a:endParaRPr lang="tr-TR" dirty="0"/>
          </a:p>
        </p:txBody>
      </p:sp>
      <p:sp>
        <p:nvSpPr>
          <p:cNvPr id="10" name="4 Altbilgi Yer Tutucusu"/>
          <p:cNvSpPr>
            <a:spLocks noGrp="1"/>
          </p:cNvSpPr>
          <p:nvPr>
            <p:ph type="ftr" sz="quarter" idx="10"/>
          </p:nvPr>
        </p:nvSpPr>
        <p:spPr>
          <a:xfrm>
            <a:off x="1828800" y="6524625"/>
            <a:ext cx="5672138" cy="252413"/>
          </a:xfrm>
          <a:prstGeom prst="rect">
            <a:avLst/>
          </a:prstGeom>
        </p:spPr>
        <p:txBody>
          <a:bodyPr/>
          <a:lstStyle>
            <a:lvl1pPr algn="ctr" defTabSz="457200" eaLnBrk="1" hangingPunct="1">
              <a:defRPr sz="1600" b="1">
                <a:solidFill>
                  <a:prstClr val="white">
                    <a:lumMod val="8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tr-TR"/>
              <a:t>İhracat Genel Müdürlüğü</a:t>
            </a:r>
            <a:endParaRPr lang="en-US"/>
          </a:p>
        </p:txBody>
      </p:sp>
      <p:sp>
        <p:nvSpPr>
          <p:cNvPr id="11" name="5 Slayt Numarası Yer Tutucusu"/>
          <p:cNvSpPr>
            <a:spLocks noGrp="1"/>
          </p:cNvSpPr>
          <p:nvPr>
            <p:ph type="sldNum" sz="quarter" idx="11"/>
          </p:nvPr>
        </p:nvSpPr>
        <p:spPr>
          <a:xfrm>
            <a:off x="8429625" y="6524625"/>
            <a:ext cx="571500" cy="25241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defTabSz="457200" eaLnBrk="1" hangingPunct="1">
              <a:defRPr sz="1600">
                <a:solidFill>
                  <a:srgbClr val="D9D9D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defRPr>
            </a:lvl1pPr>
          </a:lstStyle>
          <a:p>
            <a:pPr>
              <a:defRPr/>
            </a:pPr>
            <a:fld id="{3E8A06D1-8AD8-4980-A4BF-719239955B0E}" type="slidenum">
              <a:rPr lang="en-US" altLang="tr-TR"/>
              <a:pPr>
                <a:defRPr/>
              </a:pPr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1535544099"/>
      </p:ext>
    </p:extLst>
  </p:cSld>
  <p:clrMapOvr>
    <a:masterClrMapping/>
  </p:clrMapOvr>
  <p:transition spd="med">
    <p:fade/>
  </p:transition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 preferRelativeResize="0">
            <a:picLocks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567488"/>
            <a:ext cx="9144000" cy="250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2"/>
          <p:cNvPicPr preferRelativeResize="0">
            <a:picLocks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96863"/>
            <a:ext cx="9144000" cy="503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2" descr="geçici logo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107950"/>
            <a:ext cx="971550" cy="88265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/>
        </p:spPr>
      </p:pic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908721"/>
            <a:ext cx="8229600" cy="5217443"/>
          </a:xfrm>
        </p:spPr>
        <p:txBody>
          <a:bodyPr vert="eaVert"/>
          <a:lstStyle>
            <a:lvl1pPr>
              <a:defRPr>
                <a:solidFill>
                  <a:schemeClr val="accent6"/>
                </a:solidFill>
              </a:defRPr>
            </a:lvl1pPr>
            <a:lvl2pPr>
              <a:defRPr>
                <a:solidFill>
                  <a:schemeClr val="accent6"/>
                </a:solidFill>
              </a:defRPr>
            </a:lvl2pPr>
            <a:lvl3pPr>
              <a:defRPr>
                <a:solidFill>
                  <a:schemeClr val="accent6"/>
                </a:solidFill>
              </a:defRPr>
            </a:lvl3pPr>
            <a:lvl4pPr>
              <a:defRPr>
                <a:solidFill>
                  <a:schemeClr val="accent6"/>
                </a:solidFill>
              </a:defRPr>
            </a:lvl4pPr>
            <a:lvl5pPr>
              <a:defRPr>
                <a:solidFill>
                  <a:schemeClr val="accent6"/>
                </a:solidFill>
              </a:defRPr>
            </a:lvl5pPr>
          </a:lstStyle>
          <a:p>
            <a:pPr lvl="0"/>
            <a:r>
              <a:rPr lang="tr-TR" dirty="0" smtClean="0"/>
              <a:t>Asıl metin stillerini düzenlemek için tıklatın</a:t>
            </a:r>
          </a:p>
          <a:p>
            <a:pPr lvl="1"/>
            <a:r>
              <a:rPr lang="tr-TR" dirty="0" smtClean="0"/>
              <a:t>İkinci düzey</a:t>
            </a:r>
          </a:p>
          <a:p>
            <a:pPr lvl="2"/>
            <a:r>
              <a:rPr lang="tr-TR" dirty="0" smtClean="0"/>
              <a:t>Üçüncü düzey</a:t>
            </a:r>
          </a:p>
          <a:p>
            <a:pPr lvl="3"/>
            <a:r>
              <a:rPr lang="tr-TR" dirty="0" smtClean="0"/>
              <a:t>Dördüncü düzey</a:t>
            </a:r>
          </a:p>
          <a:p>
            <a:pPr lvl="4"/>
            <a:r>
              <a:rPr lang="tr-TR" dirty="0" smtClean="0"/>
              <a:t>Beşinci düzey</a:t>
            </a:r>
            <a:endParaRPr lang="tr-TR" dirty="0"/>
          </a:p>
        </p:txBody>
      </p:sp>
      <p:sp>
        <p:nvSpPr>
          <p:cNvPr id="15" name="1 Başlık"/>
          <p:cNvSpPr>
            <a:spLocks noGrp="1"/>
          </p:cNvSpPr>
          <p:nvPr>
            <p:ph type="title"/>
          </p:nvPr>
        </p:nvSpPr>
        <p:spPr>
          <a:xfrm>
            <a:off x="1115616" y="332712"/>
            <a:ext cx="8028383" cy="396000"/>
          </a:xfrm>
        </p:spPr>
        <p:txBody>
          <a:bodyPr/>
          <a:lstStyle>
            <a:lvl1pPr algn="r">
              <a:defRPr sz="4000" b="1">
                <a:solidFill>
                  <a:schemeClr val="bg1"/>
                </a:solidFill>
                <a:effectLst>
                  <a:outerShdw blurRad="50800" dist="38100" dir="18900000" algn="bl" rotWithShape="0">
                    <a:srgbClr val="4D968B">
                      <a:alpha val="40000"/>
                    </a:srgbClr>
                  </a:outerShdw>
                </a:effectLst>
              </a:defRPr>
            </a:lvl1pPr>
          </a:lstStyle>
          <a:p>
            <a:r>
              <a:rPr lang="tr-TR" dirty="0" smtClean="0"/>
              <a:t>Asıl başlık stili için tıklatın</a:t>
            </a:r>
            <a:endParaRPr lang="tr-TR" dirty="0"/>
          </a:p>
        </p:txBody>
      </p:sp>
      <p:sp>
        <p:nvSpPr>
          <p:cNvPr id="7" name="4 Altbilgi Yer Tutucusu"/>
          <p:cNvSpPr>
            <a:spLocks noGrp="1"/>
          </p:cNvSpPr>
          <p:nvPr>
            <p:ph type="ftr" sz="quarter" idx="10"/>
          </p:nvPr>
        </p:nvSpPr>
        <p:spPr>
          <a:xfrm>
            <a:off x="1828800" y="6524625"/>
            <a:ext cx="5672138" cy="252413"/>
          </a:xfrm>
          <a:prstGeom prst="rect">
            <a:avLst/>
          </a:prstGeom>
        </p:spPr>
        <p:txBody>
          <a:bodyPr/>
          <a:lstStyle>
            <a:lvl1pPr algn="ctr" defTabSz="457200" eaLnBrk="1" hangingPunct="1">
              <a:defRPr sz="1600" b="1">
                <a:solidFill>
                  <a:prstClr val="white">
                    <a:lumMod val="8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tr-TR"/>
              <a:t>İhracat Genel Müdürlüğü</a:t>
            </a:r>
            <a:endParaRPr lang="en-US"/>
          </a:p>
        </p:txBody>
      </p:sp>
      <p:sp>
        <p:nvSpPr>
          <p:cNvPr id="8" name="5 Slayt Numarası Yer Tutucusu"/>
          <p:cNvSpPr>
            <a:spLocks noGrp="1"/>
          </p:cNvSpPr>
          <p:nvPr>
            <p:ph type="sldNum" sz="quarter" idx="11"/>
          </p:nvPr>
        </p:nvSpPr>
        <p:spPr>
          <a:xfrm>
            <a:off x="8429625" y="6524625"/>
            <a:ext cx="571500" cy="25241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defTabSz="457200" eaLnBrk="1" hangingPunct="1">
              <a:defRPr sz="1600">
                <a:solidFill>
                  <a:srgbClr val="D9D9D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679FBE61-378D-4EBD-9A1B-BAE2DA2CC0F1}" type="slidenum">
              <a:rPr lang="en-US" altLang="tr-TR"/>
              <a:pPr>
                <a:defRPr/>
              </a:pPr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4108158764"/>
      </p:ext>
    </p:extLst>
  </p:cSld>
  <p:clrMapOvr>
    <a:masterClrMapping/>
  </p:clrMapOvr>
  <p:transition spd="med">
    <p:fade/>
  </p:transition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Özel Dü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53428808"/>
      </p:ext>
    </p:extLst>
  </p:cSld>
  <p:clrMapOvr>
    <a:masterClrMapping/>
  </p:clrMapOvr>
  <p:transition spd="med">
    <p:fade/>
  </p:transition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Başlık, Metin ve 2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3810000" cy="19812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İçerik Yer Tutucusu 4"/>
          <p:cNvSpPr>
            <a:spLocks noGrp="1"/>
          </p:cNvSpPr>
          <p:nvPr>
            <p:ph sz="quarter" idx="3"/>
          </p:nvPr>
        </p:nvSpPr>
        <p:spPr>
          <a:xfrm>
            <a:off x="4648200" y="4114800"/>
            <a:ext cx="3810000" cy="19812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Veri Yer Tutucusu 5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 defTabSz="457200" eaLnBrk="1" hangingPunct="1">
              <a:defRPr sz="1800">
                <a:solidFill>
                  <a:prstClr val="black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Altbilgi Yer Tutucusu 6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 defTabSz="457200" eaLnBrk="1" hangingPunct="1">
              <a:defRPr sz="1800">
                <a:solidFill>
                  <a:prstClr val="black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r>
              <a:rPr lang="tr-TR"/>
              <a:t>İhracat Genel Müdürlüğü</a:t>
            </a:r>
            <a:endParaRPr lang="en-US"/>
          </a:p>
        </p:txBody>
      </p:sp>
      <p:sp>
        <p:nvSpPr>
          <p:cNvPr id="8" name="Slayt Numarası Yer Tutucusu 7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defTabSz="457200" eaLnBrk="1" hangingPunct="1">
              <a:defRPr sz="18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22847FDE-0C9C-4F4A-AAD6-EB824487A38B}" type="slidenum">
              <a:rPr lang="en-US" altLang="tr-TR"/>
              <a:pPr>
                <a:defRPr/>
              </a:pPr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2773805029"/>
      </p:ext>
    </p:extLst>
  </p:cSld>
  <p:clrMapOvr>
    <a:masterClrMapping/>
  </p:clrMapOvr>
  <p:transition spd="med">
    <p:blinds/>
  </p:transition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/>
          <p:cNvPicPr preferRelativeResize="0">
            <a:picLocks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781300"/>
            <a:ext cx="9144000" cy="1358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3" descr="F:\MUSTAFA\LOGO\tek_tr.jp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9838" y="333375"/>
            <a:ext cx="1584325" cy="151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Metin kutusu 5"/>
          <p:cNvSpPr txBox="1"/>
          <p:nvPr userDrawn="1"/>
        </p:nvSpPr>
        <p:spPr>
          <a:xfrm>
            <a:off x="1476375" y="1844675"/>
            <a:ext cx="6191250" cy="7699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defTabSz="457200" eaLnBrk="1" hangingPunct="1">
              <a:defRPr/>
            </a:pPr>
            <a:r>
              <a:rPr lang="tr-TR" sz="4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+mn-cs"/>
              </a:rPr>
              <a:t>EKONOMİ BAKANLIĞI</a:t>
            </a: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68000" y="4503600"/>
            <a:ext cx="6400800" cy="1143008"/>
          </a:xfrm>
        </p:spPr>
        <p:txBody>
          <a:bodyPr/>
          <a:lstStyle>
            <a:lvl1pPr marL="0" indent="0" algn="ctr">
              <a:buNone/>
              <a:defRPr i="1">
                <a:solidFill>
                  <a:srgbClr val="4D968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 dirty="0"/>
          </a:p>
        </p:txBody>
      </p:sp>
      <p:sp>
        <p:nvSpPr>
          <p:cNvPr id="7" name="4 Altbilgi Yer Tutucusu"/>
          <p:cNvSpPr>
            <a:spLocks noGrp="1"/>
          </p:cNvSpPr>
          <p:nvPr>
            <p:ph type="ftr" sz="quarter" idx="10"/>
          </p:nvPr>
        </p:nvSpPr>
        <p:spPr>
          <a:xfrm>
            <a:off x="250825" y="6453188"/>
            <a:ext cx="7921625" cy="304800"/>
          </a:xfrm>
          <a:prstGeom prst="rect">
            <a:avLst/>
          </a:prstGeom>
        </p:spPr>
        <p:txBody>
          <a:bodyPr/>
          <a:lstStyle>
            <a:lvl1pPr algn="l" defTabSz="457200" eaLnBrk="1" hangingPunct="1">
              <a:defRPr sz="1600">
                <a:solidFill>
                  <a:srgbClr val="E7DEC9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+mn-cs"/>
              </a:defRPr>
            </a:lvl1pPr>
          </a:lstStyle>
          <a:p>
            <a:pPr>
              <a:defRPr/>
            </a:pPr>
            <a:r>
              <a:rPr lang="sv-SE"/>
              <a:t>14 Kasım 2013                                                    Ekonomi Bakanlığı</a:t>
            </a:r>
            <a:endParaRPr lang="tr-TR"/>
          </a:p>
        </p:txBody>
      </p:sp>
      <p:sp>
        <p:nvSpPr>
          <p:cNvPr id="8" name="5 Slayt Numarası Yer Tutucusu"/>
          <p:cNvSpPr>
            <a:spLocks noGrp="1"/>
          </p:cNvSpPr>
          <p:nvPr>
            <p:ph type="sldNum" sz="quarter" idx="11"/>
          </p:nvPr>
        </p:nvSpPr>
        <p:spPr>
          <a:xfrm>
            <a:off x="8459788" y="6453188"/>
            <a:ext cx="571500" cy="252412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defTabSz="457200" eaLnBrk="1" hangingPunct="1">
              <a:defRPr sz="1600">
                <a:solidFill>
                  <a:srgbClr val="C6B07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AA08AA4C-97F9-4F13-AF0E-34224958ECFF}" type="slidenum">
              <a:rPr lang="en-US" altLang="tr-TR"/>
              <a:pPr>
                <a:defRPr/>
              </a:pPr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3514077202"/>
      </p:ext>
    </p:extLst>
  </p:cSld>
  <p:clrMapOvr>
    <a:masterClrMapping/>
  </p:clrMapOvr>
  <p:transition spd="med">
    <p:fade/>
  </p:transition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/>
          <p:cNvPicPr preferRelativeResize="0">
            <a:picLocks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781300"/>
            <a:ext cx="9144000" cy="1358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3" descr="F:\MUSTAFA\LOGO\tek_tr.jp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9838" y="333375"/>
            <a:ext cx="1584325" cy="151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Metin kutusu 5"/>
          <p:cNvSpPr txBox="1"/>
          <p:nvPr userDrawn="1"/>
        </p:nvSpPr>
        <p:spPr>
          <a:xfrm>
            <a:off x="1476375" y="1844675"/>
            <a:ext cx="6191250" cy="7699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tr-TR" sz="4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Arial" charset="0"/>
              </a:rPr>
              <a:t>EKONOMİ BAKANLIĞI</a:t>
            </a: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68000" y="4503600"/>
            <a:ext cx="6400800" cy="1143008"/>
          </a:xfrm>
        </p:spPr>
        <p:txBody>
          <a:bodyPr/>
          <a:lstStyle>
            <a:lvl1pPr marL="0" indent="0" algn="ctr">
              <a:buNone/>
              <a:defRPr i="1">
                <a:solidFill>
                  <a:srgbClr val="4D968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dirty="0" smtClean="0"/>
              <a:t>Asıl alt başlık stilini düzenlemek için tıklatın</a:t>
            </a:r>
            <a:endParaRPr lang="tr-TR" dirty="0"/>
          </a:p>
        </p:txBody>
      </p:sp>
      <p:sp>
        <p:nvSpPr>
          <p:cNvPr id="7" name="4 Altbilgi Yer Tutucusu"/>
          <p:cNvSpPr>
            <a:spLocks noGrp="1"/>
          </p:cNvSpPr>
          <p:nvPr>
            <p:ph type="ftr" sz="quarter" idx="10"/>
          </p:nvPr>
        </p:nvSpPr>
        <p:spPr>
          <a:xfrm>
            <a:off x="250825" y="6453188"/>
            <a:ext cx="7921625" cy="304800"/>
          </a:xfrm>
        </p:spPr>
        <p:txBody>
          <a:bodyPr/>
          <a:lstStyle>
            <a:lvl1pPr algn="l">
              <a:defRPr sz="1600">
                <a:solidFill>
                  <a:srgbClr val="E7DEC9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defRPr>
            </a:lvl1pPr>
          </a:lstStyle>
          <a:p>
            <a:pPr>
              <a:defRPr/>
            </a:pPr>
            <a:r>
              <a:rPr lang="sv-SE"/>
              <a:t>Ekonomi Bakanlığı</a:t>
            </a:r>
            <a:endParaRPr lang="tr-TR" dirty="0"/>
          </a:p>
        </p:txBody>
      </p:sp>
      <p:sp>
        <p:nvSpPr>
          <p:cNvPr id="8" name="5 Slayt Numarası Yer Tutucusu"/>
          <p:cNvSpPr>
            <a:spLocks noGrp="1"/>
          </p:cNvSpPr>
          <p:nvPr>
            <p:ph type="sldNum" sz="quarter" idx="11"/>
          </p:nvPr>
        </p:nvSpPr>
        <p:spPr>
          <a:xfrm>
            <a:off x="8459788" y="6453188"/>
            <a:ext cx="571500" cy="252412"/>
          </a:xfrm>
        </p:spPr>
        <p:txBody>
          <a:bodyPr/>
          <a:lstStyle>
            <a:lvl1pPr algn="ctr">
              <a:defRPr sz="1600" smtClean="0">
                <a:solidFill>
                  <a:srgbClr val="C6B07E"/>
                </a:solidFill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>
              <a:defRPr/>
            </a:pPr>
            <a:fld id="{365CBE6F-6D7C-4C72-BDF1-7371BA57265D}" type="slidenum">
              <a:rPr lang="en-US" altLang="tr-TR"/>
              <a:pPr>
                <a:defRPr/>
              </a:pPr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3412319580"/>
      </p:ext>
    </p:extLst>
  </p:cSld>
  <p:clrMapOvr>
    <a:masterClrMapping/>
  </p:clrMapOvr>
  <p:transition spd="med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r>
              <a:rPr lang="sv-SE"/>
              <a:t>Ekonomi Bakanlığı</a:t>
            </a:r>
            <a:endParaRPr lang="tr-T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4D30FBE-5B4B-46EE-A5A0-AFC2C2AACAF8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613732722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 preferRelativeResize="0">
            <a:picLocks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553200"/>
            <a:ext cx="9144000" cy="252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7"/>
          <p:cNvPicPr preferRelativeResize="0">
            <a:picLocks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33350"/>
            <a:ext cx="9144000" cy="538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3" descr="F:\MUSTAFA\LOGO\tek_tr.jpg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425" y="46038"/>
            <a:ext cx="746125" cy="712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2 İçerik Yer Tutucusu"/>
          <p:cNvSpPr>
            <a:spLocks noGrp="1"/>
          </p:cNvSpPr>
          <p:nvPr>
            <p:ph idx="1"/>
          </p:nvPr>
        </p:nvSpPr>
        <p:spPr>
          <a:xfrm>
            <a:off x="357159" y="990600"/>
            <a:ext cx="8429684" cy="5224482"/>
          </a:xfrm>
        </p:spPr>
        <p:txBody>
          <a:bodyPr>
            <a:normAutofit/>
          </a:bodyPr>
          <a:lstStyle>
            <a:lvl1pPr>
              <a:defRPr sz="3600"/>
            </a:lvl1pPr>
            <a:lvl2pPr>
              <a:defRPr sz="3200"/>
            </a:lvl2pPr>
            <a:lvl3pPr>
              <a:defRPr sz="2800"/>
            </a:lvl3pPr>
            <a:lvl4pPr>
              <a:defRPr sz="2400"/>
            </a:lvl4pPr>
            <a:lvl5pPr>
              <a:defRPr sz="2400"/>
            </a:lvl5pPr>
          </a:lstStyle>
          <a:p>
            <a:pPr lvl="0"/>
            <a:r>
              <a:rPr lang="tr-TR" dirty="0" smtClean="0"/>
              <a:t>Asıl metin stillerini düzenlemek için tıklatın</a:t>
            </a:r>
          </a:p>
          <a:p>
            <a:pPr lvl="1"/>
            <a:r>
              <a:rPr lang="tr-TR" dirty="0" smtClean="0"/>
              <a:t>İkinci düzey</a:t>
            </a:r>
          </a:p>
          <a:p>
            <a:pPr lvl="2"/>
            <a:r>
              <a:rPr lang="tr-TR" dirty="0" smtClean="0"/>
              <a:t>Üçüncü düzey</a:t>
            </a:r>
          </a:p>
          <a:p>
            <a:pPr lvl="3"/>
            <a:r>
              <a:rPr lang="tr-TR" dirty="0" smtClean="0"/>
              <a:t>Dördüncü düzey</a:t>
            </a:r>
          </a:p>
          <a:p>
            <a:pPr lvl="4"/>
            <a:r>
              <a:rPr lang="tr-TR" dirty="0" smtClean="0"/>
              <a:t>Beşinci düzey</a:t>
            </a:r>
            <a:endParaRPr lang="tr-TR" dirty="0"/>
          </a:p>
        </p:txBody>
      </p:sp>
      <p:sp>
        <p:nvSpPr>
          <p:cNvPr id="18" name="1 Başlık"/>
          <p:cNvSpPr>
            <a:spLocks noGrp="1"/>
          </p:cNvSpPr>
          <p:nvPr>
            <p:ph type="title"/>
          </p:nvPr>
        </p:nvSpPr>
        <p:spPr>
          <a:xfrm>
            <a:off x="1306121" y="132756"/>
            <a:ext cx="7837879" cy="476844"/>
          </a:xfrm>
        </p:spPr>
        <p:txBody>
          <a:bodyPr>
            <a:normAutofit/>
          </a:bodyPr>
          <a:lstStyle>
            <a:lvl1pPr marL="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lang="tr-TR" sz="4000" b="1" kern="1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tr-TR" dirty="0" smtClean="0"/>
              <a:t>Asıl başlık stili için tıklatın</a:t>
            </a:r>
            <a:endParaRPr lang="tr-TR" dirty="0"/>
          </a:p>
        </p:txBody>
      </p:sp>
      <p:sp>
        <p:nvSpPr>
          <p:cNvPr id="7" name="4 Altbilgi Yer Tutucusu"/>
          <p:cNvSpPr>
            <a:spLocks noGrp="1"/>
          </p:cNvSpPr>
          <p:nvPr>
            <p:ph type="ftr" sz="quarter" idx="10"/>
          </p:nvPr>
        </p:nvSpPr>
        <p:spPr>
          <a:xfrm>
            <a:off x="225425" y="6553200"/>
            <a:ext cx="7947025" cy="252413"/>
          </a:xfrm>
        </p:spPr>
        <p:txBody>
          <a:bodyPr/>
          <a:lstStyle>
            <a:lvl1pPr algn="l">
              <a:defRPr sz="160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defRPr>
            </a:lvl1pPr>
          </a:lstStyle>
          <a:p>
            <a:pPr>
              <a:defRPr/>
            </a:pPr>
            <a:r>
              <a:rPr lang="sv-SE"/>
              <a:t>Ekonomi Bakanlığı</a:t>
            </a:r>
            <a:endParaRPr lang="tr-TR"/>
          </a:p>
        </p:txBody>
      </p:sp>
      <p:sp>
        <p:nvSpPr>
          <p:cNvPr id="8" name="5 Slayt Numarası Yer Tutucusu"/>
          <p:cNvSpPr>
            <a:spLocks noGrp="1"/>
          </p:cNvSpPr>
          <p:nvPr>
            <p:ph type="sldNum" sz="quarter" idx="11"/>
          </p:nvPr>
        </p:nvSpPr>
        <p:spPr>
          <a:xfrm>
            <a:off x="8429625" y="6553200"/>
            <a:ext cx="571500" cy="252413"/>
          </a:xfrm>
        </p:spPr>
        <p:txBody>
          <a:bodyPr/>
          <a:lstStyle>
            <a:lvl1pPr algn="ctr">
              <a:defRPr sz="1600" smtClean="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>
              <a:defRPr/>
            </a:pPr>
            <a:fld id="{EEA844CF-903C-42A2-9596-CC16088F0D0C}" type="slidenum">
              <a:rPr lang="en-US" altLang="tr-TR"/>
              <a:pPr>
                <a:defRPr/>
              </a:pPr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222300321"/>
      </p:ext>
    </p:extLst>
  </p:cSld>
  <p:clrMapOvr>
    <a:masterClrMapping/>
  </p:clrMapOvr>
  <p:transition spd="med">
    <p:fade/>
  </p:transition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160588"/>
            <a:ext cx="9144000" cy="395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3" descr="F:\MUSTAFA\LOGO\tek_tr.jp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2001838"/>
            <a:ext cx="746125" cy="712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4400" b="1" cap="none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tr-TR" dirty="0" smtClean="0"/>
              <a:t>Asıl başlık stili için tıklatın</a:t>
            </a:r>
            <a:endParaRPr lang="tr-TR" dirty="0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400" i="1">
                <a:solidFill>
                  <a:srgbClr val="4D968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dirty="0" smtClean="0"/>
              <a:t>Asıl metin stillerini düzenlemek için tıklatın</a:t>
            </a:r>
          </a:p>
        </p:txBody>
      </p:sp>
      <p:sp>
        <p:nvSpPr>
          <p:cNvPr id="6" name="4 Altbilgi Yer Tutucusu"/>
          <p:cNvSpPr>
            <a:spLocks noGrp="1"/>
          </p:cNvSpPr>
          <p:nvPr>
            <p:ph type="ftr" sz="quarter" idx="10"/>
          </p:nvPr>
        </p:nvSpPr>
        <p:spPr>
          <a:xfrm>
            <a:off x="0" y="6453188"/>
            <a:ext cx="8172450" cy="304800"/>
          </a:xfrm>
        </p:spPr>
        <p:txBody>
          <a:bodyPr/>
          <a:lstStyle>
            <a:lvl1pPr algn="l">
              <a:defRPr sz="1600">
                <a:solidFill>
                  <a:srgbClr val="E7DEC9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defRPr>
            </a:lvl1pPr>
          </a:lstStyle>
          <a:p>
            <a:pPr>
              <a:defRPr/>
            </a:pPr>
            <a:r>
              <a:rPr lang="sv-SE"/>
              <a:t>Ekonomi Bakanlığı</a:t>
            </a:r>
            <a:endParaRPr lang="tr-TR"/>
          </a:p>
        </p:txBody>
      </p:sp>
      <p:sp>
        <p:nvSpPr>
          <p:cNvPr id="7" name="5 Slayt Numarası Yer Tutucusu"/>
          <p:cNvSpPr>
            <a:spLocks noGrp="1"/>
          </p:cNvSpPr>
          <p:nvPr>
            <p:ph type="sldNum" sz="quarter" idx="11"/>
          </p:nvPr>
        </p:nvSpPr>
        <p:spPr>
          <a:xfrm>
            <a:off x="8429625" y="6553200"/>
            <a:ext cx="571500" cy="252413"/>
          </a:xfrm>
        </p:spPr>
        <p:txBody>
          <a:bodyPr/>
          <a:lstStyle>
            <a:lvl1pPr algn="ctr">
              <a:defRPr sz="1600" smtClean="0">
                <a:solidFill>
                  <a:srgbClr val="C6B07E"/>
                </a:solidFill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>
              <a:defRPr/>
            </a:pPr>
            <a:fld id="{6BA339D0-133E-44E4-8636-94BC47C3A29B}" type="slidenum">
              <a:rPr lang="en-US" altLang="tr-TR"/>
              <a:pPr>
                <a:defRPr/>
              </a:pPr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2195523384"/>
      </p:ext>
    </p:extLst>
  </p:cSld>
  <p:clrMapOvr>
    <a:masterClrMapping/>
  </p:clrMapOvr>
  <p:transition spd="med">
    <p:fade/>
  </p:transition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 preferRelativeResize="0">
            <a:picLocks noChangeArrowheads="1"/>
          </p:cNvPicPr>
          <p:nvPr userDrawn="1"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0" y="6553200"/>
            <a:ext cx="9144000" cy="25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7"/>
          <p:cNvPicPr preferRelativeResize="0">
            <a:picLocks noChangeArrowheads="1"/>
          </p:cNvPicPr>
          <p:nvPr userDrawn="1"/>
        </p:nvPicPr>
        <p:blipFill>
          <a:blip r:embed="rId3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0" y="132758"/>
            <a:ext cx="9144000" cy="5393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3"/>
          <p:cNvPicPr>
            <a:picLocks noChangeAspect="1" noChangeArrowheads="1"/>
          </p:cNvPicPr>
          <p:nvPr userDrawn="1"/>
        </p:nvPicPr>
        <p:blipFill>
          <a:blip r:embed="rId4" cstate="print">
            <a:extLst/>
          </a:blip>
          <a:stretch>
            <a:fillRect/>
          </a:stretch>
        </p:blipFill>
        <p:spPr bwMode="auto">
          <a:xfrm>
            <a:off x="372791" y="42865"/>
            <a:ext cx="802608" cy="719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</p:pic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357158" y="914402"/>
            <a:ext cx="4038600" cy="5211763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dirty="0" smtClean="0"/>
              <a:t>Asıl metin stillerini düzenlemek için tıklatın</a:t>
            </a:r>
          </a:p>
          <a:p>
            <a:pPr lvl="1"/>
            <a:r>
              <a:rPr lang="tr-TR" dirty="0" smtClean="0"/>
              <a:t>İkinci düzey</a:t>
            </a:r>
          </a:p>
          <a:p>
            <a:pPr lvl="2"/>
            <a:r>
              <a:rPr lang="tr-TR" dirty="0" smtClean="0"/>
              <a:t>Üçüncü düzey</a:t>
            </a:r>
          </a:p>
          <a:p>
            <a:pPr lvl="3"/>
            <a:r>
              <a:rPr lang="tr-TR" dirty="0" smtClean="0"/>
              <a:t>Dördüncü düzey</a:t>
            </a:r>
          </a:p>
          <a:p>
            <a:pPr lvl="4"/>
            <a:r>
              <a:rPr lang="tr-TR" dirty="0" smtClean="0"/>
              <a:t>Beşinci düzey</a:t>
            </a:r>
            <a:endParaRPr lang="tr-TR" dirty="0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748242" y="914402"/>
            <a:ext cx="4038600" cy="5211763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dirty="0" smtClean="0"/>
              <a:t>Asıl metin stillerini düzenlemek için tıklatın</a:t>
            </a:r>
          </a:p>
          <a:p>
            <a:pPr lvl="1"/>
            <a:r>
              <a:rPr lang="tr-TR" dirty="0" smtClean="0"/>
              <a:t>İkinci düzey</a:t>
            </a:r>
          </a:p>
          <a:p>
            <a:pPr lvl="2"/>
            <a:r>
              <a:rPr lang="tr-TR" dirty="0" smtClean="0"/>
              <a:t>Üçüncü düzey</a:t>
            </a:r>
          </a:p>
          <a:p>
            <a:pPr lvl="3"/>
            <a:r>
              <a:rPr lang="tr-TR" dirty="0" smtClean="0"/>
              <a:t>Dördüncü düzey</a:t>
            </a:r>
          </a:p>
          <a:p>
            <a:pPr lvl="4"/>
            <a:r>
              <a:rPr lang="tr-TR" dirty="0" smtClean="0"/>
              <a:t>Beşinci düzey</a:t>
            </a:r>
            <a:endParaRPr lang="tr-TR" dirty="0"/>
          </a:p>
        </p:txBody>
      </p:sp>
      <p:sp>
        <p:nvSpPr>
          <p:cNvPr id="25" name="1 Başlık"/>
          <p:cNvSpPr>
            <a:spLocks noGrp="1"/>
          </p:cNvSpPr>
          <p:nvPr>
            <p:ph type="title"/>
          </p:nvPr>
        </p:nvSpPr>
        <p:spPr>
          <a:xfrm>
            <a:off x="1306121" y="132756"/>
            <a:ext cx="7837879" cy="476844"/>
          </a:xfrm>
        </p:spPr>
        <p:txBody>
          <a:bodyPr>
            <a:normAutofit/>
          </a:bodyPr>
          <a:lstStyle>
            <a:lvl1pPr marL="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lang="tr-TR" sz="4000" b="1" kern="1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tr-TR" dirty="0" smtClean="0"/>
              <a:t>Asıl başlık stili için tıklatın</a:t>
            </a:r>
            <a:endParaRPr lang="tr-TR" dirty="0"/>
          </a:p>
        </p:txBody>
      </p:sp>
      <p:sp>
        <p:nvSpPr>
          <p:cNvPr id="8" name="4 Altbilgi Yer Tutucusu"/>
          <p:cNvSpPr>
            <a:spLocks noGrp="1"/>
          </p:cNvSpPr>
          <p:nvPr>
            <p:ph type="ftr" sz="quarter" idx="10"/>
          </p:nvPr>
        </p:nvSpPr>
        <p:spPr>
          <a:xfrm>
            <a:off x="1828800" y="6553200"/>
            <a:ext cx="5672138" cy="252413"/>
          </a:xfrm>
        </p:spPr>
        <p:txBody>
          <a:bodyPr/>
          <a:lstStyle>
            <a:lvl1pPr algn="l">
              <a:defRPr sz="160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defRPr>
            </a:lvl1pPr>
          </a:lstStyle>
          <a:p>
            <a:pPr>
              <a:defRPr/>
            </a:pPr>
            <a:r>
              <a:rPr lang="sv-SE"/>
              <a:t>Ekonomi Bakanlığı</a:t>
            </a:r>
            <a:endParaRPr lang="tr-TR"/>
          </a:p>
        </p:txBody>
      </p:sp>
      <p:sp>
        <p:nvSpPr>
          <p:cNvPr id="9" name="5 Slayt Numarası Yer Tutucusu"/>
          <p:cNvSpPr>
            <a:spLocks noGrp="1"/>
          </p:cNvSpPr>
          <p:nvPr>
            <p:ph type="sldNum" sz="quarter" idx="11"/>
          </p:nvPr>
        </p:nvSpPr>
        <p:spPr>
          <a:xfrm>
            <a:off x="8429625" y="6553200"/>
            <a:ext cx="571500" cy="252413"/>
          </a:xfrm>
        </p:spPr>
        <p:txBody>
          <a:bodyPr/>
          <a:lstStyle>
            <a:lvl1pPr algn="ctr">
              <a:defRPr sz="1600" smtClean="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>
              <a:defRPr/>
            </a:pPr>
            <a:fld id="{A170ECF6-F274-49C2-97A7-F0A7ED8DE921}" type="slidenum">
              <a:rPr lang="en-US" altLang="tr-TR"/>
              <a:pPr>
                <a:defRPr/>
              </a:pPr>
              <a:t>‹#›</a:t>
            </a:fld>
            <a:endParaRPr lang="en-US" altLang="tr-TR"/>
          </a:p>
        </p:txBody>
      </p:sp>
      <p:sp>
        <p:nvSpPr>
          <p:cNvPr id="10" name="3 Veri Yer Tutucusu"/>
          <p:cNvSpPr>
            <a:spLocks noGrp="1"/>
          </p:cNvSpPr>
          <p:nvPr>
            <p:ph type="dt" sz="half" idx="12"/>
          </p:nvPr>
        </p:nvSpPr>
        <p:spPr>
          <a:xfrm>
            <a:off x="179388" y="6553200"/>
            <a:ext cx="1543050" cy="252413"/>
          </a:xfrm>
          <a:prstGeom prst="rect">
            <a:avLst/>
          </a:prstGeom>
        </p:spPr>
        <p:txBody>
          <a:bodyPr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lang="tr-TR" sz="1600" kern="120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+mn-ea"/>
                <a:cs typeface="Arial" pitchFamily="34" charset="0"/>
              </a:defRPr>
            </a:lvl1pPr>
          </a:lstStyle>
          <a:p>
            <a:pPr>
              <a:defRPr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880784750"/>
      </p:ext>
    </p:extLst>
  </p:cSld>
  <p:clrMapOvr>
    <a:masterClrMapping/>
  </p:clrMapOvr>
  <p:transition spd="med">
    <p:fade/>
  </p:transition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/>
          <p:cNvPicPr preferRelativeResize="0">
            <a:picLocks noChangeArrowheads="1"/>
          </p:cNvPicPr>
          <p:nvPr userDrawn="1"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0" y="6553200"/>
            <a:ext cx="9144000" cy="25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7"/>
          <p:cNvPicPr preferRelativeResize="0">
            <a:picLocks noChangeArrowheads="1"/>
          </p:cNvPicPr>
          <p:nvPr userDrawn="1"/>
        </p:nvPicPr>
        <p:blipFill>
          <a:blip r:embed="rId3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0" y="132758"/>
            <a:ext cx="9144000" cy="5393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3"/>
          <p:cNvPicPr>
            <a:picLocks noChangeAspect="1" noChangeArrowheads="1"/>
          </p:cNvPicPr>
          <p:nvPr userDrawn="1"/>
        </p:nvPicPr>
        <p:blipFill>
          <a:blip r:embed="rId4" cstate="print">
            <a:extLst/>
          </a:blip>
          <a:stretch>
            <a:fillRect/>
          </a:stretch>
        </p:blipFill>
        <p:spPr bwMode="auto">
          <a:xfrm>
            <a:off x="370762" y="112067"/>
            <a:ext cx="802800" cy="5600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</p:pic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990600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>
                <a:solidFill>
                  <a:srgbClr val="4D968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dirty="0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1752601"/>
            <a:ext cx="4040188" cy="4373562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 dirty="0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02761" y="990600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>
                <a:solidFill>
                  <a:srgbClr val="4D968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dirty="0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6" y="1752601"/>
            <a:ext cx="4041775" cy="4373562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 dirty="0"/>
          </a:p>
        </p:txBody>
      </p:sp>
      <p:sp>
        <p:nvSpPr>
          <p:cNvPr id="25" name="1 Başlık"/>
          <p:cNvSpPr>
            <a:spLocks noGrp="1"/>
          </p:cNvSpPr>
          <p:nvPr>
            <p:ph type="title"/>
          </p:nvPr>
        </p:nvSpPr>
        <p:spPr>
          <a:xfrm>
            <a:off x="1306121" y="132756"/>
            <a:ext cx="7837879" cy="476844"/>
          </a:xfrm>
        </p:spPr>
        <p:txBody>
          <a:bodyPr>
            <a:normAutofit/>
          </a:bodyPr>
          <a:lstStyle>
            <a:lvl1pPr marL="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lang="tr-TR" sz="4000" b="1" kern="1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tr-TR" dirty="0" smtClean="0"/>
              <a:t>Asıl başlık stili için tıklatın</a:t>
            </a:r>
            <a:endParaRPr lang="tr-TR" dirty="0"/>
          </a:p>
        </p:txBody>
      </p:sp>
      <p:sp>
        <p:nvSpPr>
          <p:cNvPr id="10" name="4 Altbilgi Yer Tutucusu"/>
          <p:cNvSpPr>
            <a:spLocks noGrp="1"/>
          </p:cNvSpPr>
          <p:nvPr>
            <p:ph type="ftr" sz="quarter" idx="10"/>
          </p:nvPr>
        </p:nvSpPr>
        <p:spPr>
          <a:xfrm>
            <a:off x="1828800" y="6553200"/>
            <a:ext cx="5672138" cy="252413"/>
          </a:xfrm>
        </p:spPr>
        <p:txBody>
          <a:bodyPr/>
          <a:lstStyle>
            <a:lvl1pPr algn="l">
              <a:defRPr sz="160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defRPr>
            </a:lvl1pPr>
          </a:lstStyle>
          <a:p>
            <a:pPr>
              <a:defRPr/>
            </a:pPr>
            <a:r>
              <a:rPr lang="sv-SE"/>
              <a:t>Ekonomi Bakanlığı</a:t>
            </a:r>
            <a:endParaRPr lang="tr-TR"/>
          </a:p>
        </p:txBody>
      </p:sp>
      <p:sp>
        <p:nvSpPr>
          <p:cNvPr id="11" name="5 Slayt Numarası Yer Tutucusu"/>
          <p:cNvSpPr>
            <a:spLocks noGrp="1"/>
          </p:cNvSpPr>
          <p:nvPr>
            <p:ph type="sldNum" sz="quarter" idx="11"/>
          </p:nvPr>
        </p:nvSpPr>
        <p:spPr>
          <a:xfrm>
            <a:off x="8429625" y="6553200"/>
            <a:ext cx="571500" cy="252413"/>
          </a:xfrm>
        </p:spPr>
        <p:txBody>
          <a:bodyPr/>
          <a:lstStyle>
            <a:lvl1pPr algn="ctr">
              <a:defRPr sz="1600" smtClean="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>
              <a:defRPr/>
            </a:pPr>
            <a:fld id="{BB21A8AA-2E53-4284-B369-B859972C15DF}" type="slidenum">
              <a:rPr lang="en-US" altLang="tr-TR"/>
              <a:pPr>
                <a:defRPr/>
              </a:pPr>
              <a:t>‹#›</a:t>
            </a:fld>
            <a:endParaRPr lang="en-US" altLang="tr-TR"/>
          </a:p>
        </p:txBody>
      </p:sp>
      <p:sp>
        <p:nvSpPr>
          <p:cNvPr id="12" name="3 Veri Yer Tutucusu"/>
          <p:cNvSpPr>
            <a:spLocks noGrp="1"/>
          </p:cNvSpPr>
          <p:nvPr>
            <p:ph type="dt" sz="half" idx="12"/>
          </p:nvPr>
        </p:nvSpPr>
        <p:spPr>
          <a:xfrm>
            <a:off x="179388" y="6553200"/>
            <a:ext cx="1543050" cy="252413"/>
          </a:xfrm>
          <a:prstGeom prst="rect">
            <a:avLst/>
          </a:prstGeom>
        </p:spPr>
        <p:txBody>
          <a:bodyPr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lang="tr-TR" sz="1600" kern="120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+mn-ea"/>
                <a:cs typeface="Arial" pitchFamily="34" charset="0"/>
              </a:defRPr>
            </a:lvl1pPr>
          </a:lstStyle>
          <a:p>
            <a:pPr>
              <a:defRPr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667778536"/>
      </p:ext>
    </p:extLst>
  </p:cSld>
  <p:clrMapOvr>
    <a:masterClrMapping/>
  </p:clrMapOvr>
  <p:transition spd="med">
    <p:fade/>
  </p:transition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6"/>
          <p:cNvPicPr preferRelativeResize="0">
            <a:picLocks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494463"/>
            <a:ext cx="91440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7"/>
          <p:cNvPicPr preferRelativeResize="0">
            <a:picLocks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33350"/>
            <a:ext cx="9144000" cy="538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3" descr="F:\MUSTAFA\LOGO\tek_tr.jpg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3688" y="46038"/>
            <a:ext cx="746125" cy="712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" name="1 Başlık"/>
          <p:cNvSpPr>
            <a:spLocks noGrp="1"/>
          </p:cNvSpPr>
          <p:nvPr>
            <p:ph type="title"/>
          </p:nvPr>
        </p:nvSpPr>
        <p:spPr>
          <a:xfrm>
            <a:off x="1306121" y="132756"/>
            <a:ext cx="7837879" cy="476844"/>
          </a:xfrm>
        </p:spPr>
        <p:txBody>
          <a:bodyPr>
            <a:normAutofit/>
          </a:bodyPr>
          <a:lstStyle>
            <a:lvl1pPr marL="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lang="tr-TR" sz="4000" b="1" kern="1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tr-TR" dirty="0" smtClean="0"/>
              <a:t>Asıl başlık stili için tıklatın</a:t>
            </a:r>
            <a:endParaRPr lang="tr-TR" dirty="0"/>
          </a:p>
        </p:txBody>
      </p:sp>
      <p:sp>
        <p:nvSpPr>
          <p:cNvPr id="6" name="4 Altbilgi Yer Tutucusu"/>
          <p:cNvSpPr>
            <a:spLocks noGrp="1"/>
          </p:cNvSpPr>
          <p:nvPr>
            <p:ph type="ftr" sz="quarter" idx="10"/>
          </p:nvPr>
        </p:nvSpPr>
        <p:spPr>
          <a:xfrm>
            <a:off x="107950" y="6524625"/>
            <a:ext cx="8064500" cy="304800"/>
          </a:xfrm>
        </p:spPr>
        <p:txBody>
          <a:bodyPr/>
          <a:lstStyle>
            <a:lvl1pPr algn="l">
              <a:defRPr sz="160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defRPr>
            </a:lvl1pPr>
          </a:lstStyle>
          <a:p>
            <a:pPr>
              <a:defRPr/>
            </a:pPr>
            <a:r>
              <a:rPr lang="sv-SE"/>
              <a:t>Ekonomi Bakanlığı</a:t>
            </a:r>
            <a:endParaRPr lang="tr-TR"/>
          </a:p>
        </p:txBody>
      </p:sp>
      <p:sp>
        <p:nvSpPr>
          <p:cNvPr id="7" name="5 Slayt Numarası Yer Tutucusu"/>
          <p:cNvSpPr>
            <a:spLocks noGrp="1"/>
          </p:cNvSpPr>
          <p:nvPr>
            <p:ph type="sldNum" sz="quarter" idx="11"/>
          </p:nvPr>
        </p:nvSpPr>
        <p:spPr>
          <a:xfrm>
            <a:off x="8429625" y="6553200"/>
            <a:ext cx="571500" cy="252413"/>
          </a:xfrm>
        </p:spPr>
        <p:txBody>
          <a:bodyPr/>
          <a:lstStyle>
            <a:lvl1pPr algn="ctr">
              <a:defRPr sz="1600" smtClean="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>
              <a:defRPr/>
            </a:pPr>
            <a:fld id="{3C5A7D2A-A6CC-491E-9572-17D0D067E594}" type="slidenum">
              <a:rPr lang="en-US" altLang="tr-TR"/>
              <a:pPr>
                <a:defRPr/>
              </a:pPr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3336140694"/>
      </p:ext>
    </p:extLst>
  </p:cSld>
  <p:clrMapOvr>
    <a:masterClrMapping/>
  </p:clrMapOvr>
  <p:transition spd="med">
    <p:fade/>
  </p:transition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 preferRelativeResize="0">
            <a:picLocks noChangeArrowheads="1"/>
          </p:cNvPicPr>
          <p:nvPr userDrawn="1"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0" y="6553200"/>
            <a:ext cx="9144000" cy="25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4 Altbilgi Yer Tutucusu"/>
          <p:cNvSpPr>
            <a:spLocks noGrp="1"/>
          </p:cNvSpPr>
          <p:nvPr>
            <p:ph type="ftr" sz="quarter" idx="10"/>
          </p:nvPr>
        </p:nvSpPr>
        <p:spPr>
          <a:xfrm>
            <a:off x="1828800" y="6553200"/>
            <a:ext cx="5672138" cy="252413"/>
          </a:xfrm>
        </p:spPr>
        <p:txBody>
          <a:bodyPr/>
          <a:lstStyle>
            <a:lvl1pPr algn="l">
              <a:defRPr sz="160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defRPr>
            </a:lvl1pPr>
          </a:lstStyle>
          <a:p>
            <a:pPr>
              <a:defRPr/>
            </a:pPr>
            <a:r>
              <a:rPr lang="sv-SE"/>
              <a:t>Ekonomi Bakanlığı</a:t>
            </a:r>
            <a:endParaRPr lang="tr-TR"/>
          </a:p>
        </p:txBody>
      </p:sp>
      <p:sp>
        <p:nvSpPr>
          <p:cNvPr id="4" name="5 Slayt Numarası Yer Tutucusu"/>
          <p:cNvSpPr>
            <a:spLocks noGrp="1"/>
          </p:cNvSpPr>
          <p:nvPr>
            <p:ph type="sldNum" sz="quarter" idx="11"/>
          </p:nvPr>
        </p:nvSpPr>
        <p:spPr>
          <a:xfrm>
            <a:off x="8429625" y="6553200"/>
            <a:ext cx="571500" cy="252413"/>
          </a:xfrm>
        </p:spPr>
        <p:txBody>
          <a:bodyPr/>
          <a:lstStyle>
            <a:lvl1pPr algn="ctr">
              <a:defRPr sz="1600" smtClean="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>
              <a:defRPr/>
            </a:pPr>
            <a:fld id="{F41D5F89-F5E3-4959-B4E4-F74D48EEF240}" type="slidenum">
              <a:rPr lang="en-US" altLang="tr-TR"/>
              <a:pPr>
                <a:defRPr/>
              </a:pPr>
              <a:t>‹#›</a:t>
            </a:fld>
            <a:endParaRPr lang="en-US" altLang="tr-TR"/>
          </a:p>
        </p:txBody>
      </p:sp>
      <p:sp>
        <p:nvSpPr>
          <p:cNvPr id="5" name="3 Veri Yer Tutucusu"/>
          <p:cNvSpPr>
            <a:spLocks noGrp="1"/>
          </p:cNvSpPr>
          <p:nvPr>
            <p:ph type="dt" sz="half" idx="12"/>
          </p:nvPr>
        </p:nvSpPr>
        <p:spPr>
          <a:xfrm>
            <a:off x="179388" y="6553200"/>
            <a:ext cx="1543050" cy="252413"/>
          </a:xfrm>
          <a:prstGeom prst="rect">
            <a:avLst/>
          </a:prstGeom>
        </p:spPr>
        <p:txBody>
          <a:bodyPr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lang="tr-TR" sz="1600" kern="120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+mn-ea"/>
                <a:cs typeface="Arial" pitchFamily="34" charset="0"/>
              </a:defRPr>
            </a:lvl1pPr>
          </a:lstStyle>
          <a:p>
            <a:pPr>
              <a:defRPr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27932848"/>
      </p:ext>
    </p:extLst>
  </p:cSld>
  <p:clrMapOvr>
    <a:masterClrMapping/>
  </p:clrMapOvr>
  <p:transition spd="med">
    <p:fade/>
  </p:transition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 preferRelativeResize="0">
            <a:picLocks noChangeArrowheads="1"/>
          </p:cNvPicPr>
          <p:nvPr userDrawn="1"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0" y="6553200"/>
            <a:ext cx="9144000" cy="25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7"/>
          <p:cNvPicPr preferRelativeResize="0">
            <a:picLocks noChangeArrowheads="1"/>
          </p:cNvPicPr>
          <p:nvPr userDrawn="1"/>
        </p:nvPicPr>
        <p:blipFill>
          <a:blip r:embed="rId3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0" y="132758"/>
            <a:ext cx="9144000" cy="5393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3"/>
          <p:cNvPicPr>
            <a:picLocks noChangeAspect="1" noChangeArrowheads="1"/>
          </p:cNvPicPr>
          <p:nvPr userDrawn="1"/>
        </p:nvPicPr>
        <p:blipFill>
          <a:blip r:embed="rId4" cstate="print">
            <a:extLst/>
          </a:blip>
          <a:stretch>
            <a:fillRect/>
          </a:stretch>
        </p:blipFill>
        <p:spPr bwMode="auto">
          <a:xfrm>
            <a:off x="372791" y="42865"/>
            <a:ext cx="802800" cy="7193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</p:pic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2857488" y="762002"/>
            <a:ext cx="5929354" cy="5364163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 dirty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360000" y="762002"/>
            <a:ext cx="2340000" cy="53641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8" name="1 Başlık"/>
          <p:cNvSpPr>
            <a:spLocks noGrp="1"/>
          </p:cNvSpPr>
          <p:nvPr>
            <p:ph type="title"/>
          </p:nvPr>
        </p:nvSpPr>
        <p:spPr>
          <a:xfrm>
            <a:off x="1306121" y="132756"/>
            <a:ext cx="7837879" cy="476844"/>
          </a:xfrm>
        </p:spPr>
        <p:txBody>
          <a:bodyPr>
            <a:normAutofit/>
          </a:bodyPr>
          <a:lstStyle>
            <a:lvl1pPr marL="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lang="tr-TR" sz="4000" b="1" kern="1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tr-TR" dirty="0" smtClean="0"/>
              <a:t>Asıl başlık stili için tıklatın</a:t>
            </a:r>
            <a:endParaRPr lang="tr-TR" dirty="0"/>
          </a:p>
        </p:txBody>
      </p:sp>
      <p:sp>
        <p:nvSpPr>
          <p:cNvPr id="8" name="4 Altbilgi Yer Tutucusu"/>
          <p:cNvSpPr>
            <a:spLocks noGrp="1"/>
          </p:cNvSpPr>
          <p:nvPr>
            <p:ph type="ftr" sz="quarter" idx="10"/>
          </p:nvPr>
        </p:nvSpPr>
        <p:spPr>
          <a:xfrm>
            <a:off x="1828800" y="6553200"/>
            <a:ext cx="5672138" cy="252413"/>
          </a:xfrm>
        </p:spPr>
        <p:txBody>
          <a:bodyPr/>
          <a:lstStyle>
            <a:lvl1pPr algn="l">
              <a:defRPr sz="160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defRPr>
            </a:lvl1pPr>
          </a:lstStyle>
          <a:p>
            <a:pPr>
              <a:defRPr/>
            </a:pPr>
            <a:r>
              <a:rPr lang="sv-SE"/>
              <a:t>Ekonomi Bakanlığı</a:t>
            </a:r>
            <a:endParaRPr lang="tr-TR"/>
          </a:p>
        </p:txBody>
      </p:sp>
      <p:sp>
        <p:nvSpPr>
          <p:cNvPr id="9" name="5 Slayt Numarası Yer Tutucusu"/>
          <p:cNvSpPr>
            <a:spLocks noGrp="1"/>
          </p:cNvSpPr>
          <p:nvPr>
            <p:ph type="sldNum" sz="quarter" idx="11"/>
          </p:nvPr>
        </p:nvSpPr>
        <p:spPr>
          <a:xfrm>
            <a:off x="8429625" y="6553200"/>
            <a:ext cx="571500" cy="252413"/>
          </a:xfrm>
        </p:spPr>
        <p:txBody>
          <a:bodyPr/>
          <a:lstStyle>
            <a:lvl1pPr algn="ctr">
              <a:defRPr sz="1600" smtClean="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>
              <a:defRPr/>
            </a:pPr>
            <a:fld id="{E1C4E8A9-BC47-40A3-A6BB-D7D1389D1AB9}" type="slidenum">
              <a:rPr lang="en-US" altLang="tr-TR"/>
              <a:pPr>
                <a:defRPr/>
              </a:pPr>
              <a:t>‹#›</a:t>
            </a:fld>
            <a:endParaRPr lang="en-US" altLang="tr-TR"/>
          </a:p>
        </p:txBody>
      </p:sp>
      <p:sp>
        <p:nvSpPr>
          <p:cNvPr id="10" name="3 Veri Yer Tutucusu"/>
          <p:cNvSpPr>
            <a:spLocks noGrp="1"/>
          </p:cNvSpPr>
          <p:nvPr>
            <p:ph type="dt" sz="half" idx="12"/>
          </p:nvPr>
        </p:nvSpPr>
        <p:spPr>
          <a:xfrm>
            <a:off x="179388" y="6553200"/>
            <a:ext cx="1543050" cy="252413"/>
          </a:xfrm>
          <a:prstGeom prst="rect">
            <a:avLst/>
          </a:prstGeom>
        </p:spPr>
        <p:txBody>
          <a:bodyPr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lang="tr-TR" sz="1600" kern="120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+mn-ea"/>
                <a:cs typeface="Arial" pitchFamily="34" charset="0"/>
              </a:defRPr>
            </a:lvl1pPr>
          </a:lstStyle>
          <a:p>
            <a:pPr>
              <a:defRPr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378651090"/>
      </p:ext>
    </p:extLst>
  </p:cSld>
  <p:clrMapOvr>
    <a:masterClrMapping/>
  </p:clrMapOvr>
  <p:transition spd="med">
    <p:fade/>
  </p:transition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 preferRelativeResize="0">
            <a:picLocks noChangeArrowheads="1"/>
          </p:cNvPicPr>
          <p:nvPr userDrawn="1"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0" y="6553200"/>
            <a:ext cx="9144000" cy="25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7"/>
          <p:cNvPicPr preferRelativeResize="0">
            <a:picLocks noChangeArrowheads="1"/>
          </p:cNvPicPr>
          <p:nvPr userDrawn="1"/>
        </p:nvPicPr>
        <p:blipFill>
          <a:blip r:embed="rId3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0" y="132758"/>
            <a:ext cx="9144000" cy="5393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3"/>
          <p:cNvPicPr>
            <a:picLocks noChangeAspect="1" noChangeArrowheads="1"/>
          </p:cNvPicPr>
          <p:nvPr userDrawn="1"/>
        </p:nvPicPr>
        <p:blipFill>
          <a:blip r:embed="rId4" cstate="print">
            <a:extLst/>
          </a:blip>
          <a:stretch>
            <a:fillRect/>
          </a:stretch>
        </p:blipFill>
        <p:spPr bwMode="auto">
          <a:xfrm>
            <a:off x="372791" y="42865"/>
            <a:ext cx="802608" cy="719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</p:pic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2000232" y="762002"/>
            <a:ext cx="6215106" cy="4648199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tr-TR" noProof="0" smtClean="0"/>
              <a:t>Resim eklemek için simgeyi tıklatın</a:t>
            </a:r>
            <a:endParaRPr lang="tr-TR" noProof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2000232" y="5481658"/>
            <a:ext cx="6215106" cy="804862"/>
          </a:xfrm>
        </p:spPr>
        <p:txBody>
          <a:bodyPr/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dirty="0" smtClean="0"/>
              <a:t>Asıl metin stillerini düzenlemek için tıklatın</a:t>
            </a:r>
          </a:p>
        </p:txBody>
      </p:sp>
      <p:sp>
        <p:nvSpPr>
          <p:cNvPr id="26" name="1 Başlık"/>
          <p:cNvSpPr>
            <a:spLocks noGrp="1"/>
          </p:cNvSpPr>
          <p:nvPr>
            <p:ph type="title"/>
          </p:nvPr>
        </p:nvSpPr>
        <p:spPr>
          <a:xfrm>
            <a:off x="1306121" y="132756"/>
            <a:ext cx="7837879" cy="476844"/>
          </a:xfrm>
        </p:spPr>
        <p:txBody>
          <a:bodyPr>
            <a:normAutofit/>
          </a:bodyPr>
          <a:lstStyle>
            <a:lvl1pPr marL="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lang="tr-TR" sz="4000" b="1" kern="1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tr-TR" dirty="0" smtClean="0"/>
              <a:t>Asıl başlık stili için tıklatın</a:t>
            </a:r>
            <a:endParaRPr lang="tr-TR" dirty="0"/>
          </a:p>
        </p:txBody>
      </p:sp>
      <p:sp>
        <p:nvSpPr>
          <p:cNvPr id="8" name="4 Altbilgi Yer Tutucusu"/>
          <p:cNvSpPr>
            <a:spLocks noGrp="1"/>
          </p:cNvSpPr>
          <p:nvPr>
            <p:ph type="ftr" sz="quarter" idx="10"/>
          </p:nvPr>
        </p:nvSpPr>
        <p:spPr>
          <a:xfrm>
            <a:off x="1828800" y="6553200"/>
            <a:ext cx="5672138" cy="252413"/>
          </a:xfrm>
        </p:spPr>
        <p:txBody>
          <a:bodyPr/>
          <a:lstStyle>
            <a:lvl1pPr algn="l">
              <a:defRPr sz="160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defRPr>
            </a:lvl1pPr>
          </a:lstStyle>
          <a:p>
            <a:pPr>
              <a:defRPr/>
            </a:pPr>
            <a:r>
              <a:rPr lang="sv-SE"/>
              <a:t>Ekonomi Bakanlığı</a:t>
            </a:r>
            <a:endParaRPr lang="tr-TR"/>
          </a:p>
        </p:txBody>
      </p:sp>
      <p:sp>
        <p:nvSpPr>
          <p:cNvPr id="9" name="5 Slayt Numarası Yer Tutucusu"/>
          <p:cNvSpPr>
            <a:spLocks noGrp="1"/>
          </p:cNvSpPr>
          <p:nvPr>
            <p:ph type="sldNum" sz="quarter" idx="11"/>
          </p:nvPr>
        </p:nvSpPr>
        <p:spPr>
          <a:xfrm>
            <a:off x="8429625" y="6553200"/>
            <a:ext cx="571500" cy="252413"/>
          </a:xfrm>
        </p:spPr>
        <p:txBody>
          <a:bodyPr/>
          <a:lstStyle>
            <a:lvl1pPr algn="ctr">
              <a:defRPr sz="1600" smtClean="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>
              <a:defRPr/>
            </a:pPr>
            <a:fld id="{AF3EC433-FD59-4FD5-B218-601D658C4753}" type="slidenum">
              <a:rPr lang="en-US" altLang="tr-TR"/>
              <a:pPr>
                <a:defRPr/>
              </a:pPr>
              <a:t>‹#›</a:t>
            </a:fld>
            <a:endParaRPr lang="en-US" altLang="tr-TR"/>
          </a:p>
        </p:txBody>
      </p:sp>
      <p:sp>
        <p:nvSpPr>
          <p:cNvPr id="10" name="3 Veri Yer Tutucusu"/>
          <p:cNvSpPr>
            <a:spLocks noGrp="1"/>
          </p:cNvSpPr>
          <p:nvPr>
            <p:ph type="dt" sz="half" idx="12"/>
          </p:nvPr>
        </p:nvSpPr>
        <p:spPr>
          <a:xfrm>
            <a:off x="179388" y="6553200"/>
            <a:ext cx="1543050" cy="252413"/>
          </a:xfrm>
          <a:prstGeom prst="rect">
            <a:avLst/>
          </a:prstGeom>
        </p:spPr>
        <p:txBody>
          <a:bodyPr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lang="tr-TR" sz="1600" kern="120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+mn-ea"/>
                <a:cs typeface="Arial" pitchFamily="34" charset="0"/>
              </a:defRPr>
            </a:lvl1pPr>
          </a:lstStyle>
          <a:p>
            <a:pPr>
              <a:defRPr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095803216"/>
      </p:ext>
    </p:extLst>
  </p:cSld>
  <p:clrMapOvr>
    <a:masterClrMapping/>
  </p:clrMapOvr>
  <p:transition spd="med">
    <p:fade/>
  </p:transition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 preferRelativeResize="0">
            <a:picLocks noChangeArrowheads="1"/>
          </p:cNvPicPr>
          <p:nvPr userDrawn="1"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0" y="6553200"/>
            <a:ext cx="9144000" cy="25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7"/>
          <p:cNvPicPr preferRelativeResize="0">
            <a:picLocks noChangeArrowheads="1"/>
          </p:cNvPicPr>
          <p:nvPr userDrawn="1"/>
        </p:nvPicPr>
        <p:blipFill>
          <a:blip r:embed="rId3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0" y="132758"/>
            <a:ext cx="9144000" cy="5393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3"/>
          <p:cNvPicPr>
            <a:picLocks noChangeAspect="1" noChangeArrowheads="1"/>
          </p:cNvPicPr>
          <p:nvPr userDrawn="1"/>
        </p:nvPicPr>
        <p:blipFill>
          <a:blip r:embed="rId4" cstate="print">
            <a:extLst/>
          </a:blip>
          <a:stretch>
            <a:fillRect/>
          </a:stretch>
        </p:blipFill>
        <p:spPr bwMode="auto">
          <a:xfrm>
            <a:off x="372791" y="42865"/>
            <a:ext cx="802608" cy="719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</p:pic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357159" y="990600"/>
            <a:ext cx="8429684" cy="5224482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19" name="1 Başlık"/>
          <p:cNvSpPr>
            <a:spLocks noGrp="1"/>
          </p:cNvSpPr>
          <p:nvPr>
            <p:ph type="title"/>
          </p:nvPr>
        </p:nvSpPr>
        <p:spPr>
          <a:xfrm>
            <a:off x="1306121" y="132756"/>
            <a:ext cx="7837879" cy="476844"/>
          </a:xfrm>
        </p:spPr>
        <p:txBody>
          <a:bodyPr>
            <a:normAutofit/>
          </a:bodyPr>
          <a:lstStyle>
            <a:lvl1pPr marL="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lang="tr-TR" sz="4000" b="1" kern="1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tr-TR" dirty="0" smtClean="0"/>
              <a:t>Asıl başlık stili için tıklatın</a:t>
            </a:r>
            <a:endParaRPr lang="tr-TR" dirty="0"/>
          </a:p>
        </p:txBody>
      </p:sp>
      <p:sp>
        <p:nvSpPr>
          <p:cNvPr id="7" name="4 Altbilgi Yer Tutucusu"/>
          <p:cNvSpPr>
            <a:spLocks noGrp="1"/>
          </p:cNvSpPr>
          <p:nvPr>
            <p:ph type="ftr" sz="quarter" idx="10"/>
          </p:nvPr>
        </p:nvSpPr>
        <p:spPr>
          <a:xfrm>
            <a:off x="1828800" y="6553200"/>
            <a:ext cx="5672138" cy="252413"/>
          </a:xfrm>
        </p:spPr>
        <p:txBody>
          <a:bodyPr/>
          <a:lstStyle>
            <a:lvl1pPr algn="l">
              <a:defRPr sz="160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defRPr>
            </a:lvl1pPr>
          </a:lstStyle>
          <a:p>
            <a:pPr>
              <a:defRPr/>
            </a:pPr>
            <a:r>
              <a:rPr lang="sv-SE"/>
              <a:t>Ekonomi Bakanlığı</a:t>
            </a:r>
            <a:endParaRPr lang="tr-TR"/>
          </a:p>
        </p:txBody>
      </p:sp>
      <p:sp>
        <p:nvSpPr>
          <p:cNvPr id="8" name="5 Slayt Numarası Yer Tutucusu"/>
          <p:cNvSpPr>
            <a:spLocks noGrp="1"/>
          </p:cNvSpPr>
          <p:nvPr>
            <p:ph type="sldNum" sz="quarter" idx="11"/>
          </p:nvPr>
        </p:nvSpPr>
        <p:spPr>
          <a:xfrm>
            <a:off x="8429625" y="6553200"/>
            <a:ext cx="571500" cy="252413"/>
          </a:xfrm>
        </p:spPr>
        <p:txBody>
          <a:bodyPr/>
          <a:lstStyle>
            <a:lvl1pPr algn="ctr">
              <a:defRPr sz="1600" smtClean="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>
              <a:defRPr/>
            </a:pPr>
            <a:fld id="{2CA96FC4-6215-4640-AED4-7E11DA02D117}" type="slidenum">
              <a:rPr lang="en-US" altLang="tr-TR"/>
              <a:pPr>
                <a:defRPr/>
              </a:pPr>
              <a:t>‹#›</a:t>
            </a:fld>
            <a:endParaRPr lang="en-US" altLang="tr-TR"/>
          </a:p>
        </p:txBody>
      </p:sp>
      <p:sp>
        <p:nvSpPr>
          <p:cNvPr id="9" name="3 Veri Yer Tutucusu"/>
          <p:cNvSpPr>
            <a:spLocks noGrp="1"/>
          </p:cNvSpPr>
          <p:nvPr>
            <p:ph type="dt" sz="half" idx="12"/>
          </p:nvPr>
        </p:nvSpPr>
        <p:spPr>
          <a:xfrm>
            <a:off x="179388" y="6553200"/>
            <a:ext cx="1543050" cy="252413"/>
          </a:xfrm>
          <a:prstGeom prst="rect">
            <a:avLst/>
          </a:prstGeom>
        </p:spPr>
        <p:txBody>
          <a:bodyPr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lang="tr-TR" sz="1600" kern="120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+mn-ea"/>
                <a:cs typeface="Arial" pitchFamily="34" charset="0"/>
              </a:defRPr>
            </a:lvl1pPr>
          </a:lstStyle>
          <a:p>
            <a:pPr>
              <a:defRPr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782972091"/>
      </p:ext>
    </p:extLst>
  </p:cSld>
  <p:clrMapOvr>
    <a:masterClrMapping/>
  </p:clrMapOvr>
  <p:transition spd="med">
    <p:fade/>
  </p:transition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4"/>
          <p:cNvPicPr>
            <a:picLocks noChangeAspect="1" noChangeArrowheads="1"/>
          </p:cNvPicPr>
          <p:nvPr userDrawn="1"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 rot="16200000">
            <a:off x="-2845180" y="3235679"/>
            <a:ext cx="6866644" cy="395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7"/>
          <p:cNvPicPr>
            <a:picLocks noChangeAspect="1" noChangeArrowheads="1"/>
          </p:cNvPicPr>
          <p:nvPr userDrawn="1"/>
        </p:nvPicPr>
        <p:blipFill>
          <a:blip r:embed="rId3" cstate="print">
            <a:extLst/>
          </a:blip>
          <a:stretch>
            <a:fillRect/>
          </a:stretch>
        </p:blipFill>
        <p:spPr bwMode="auto">
          <a:xfrm rot="16200000">
            <a:off x="119305" y="5231493"/>
            <a:ext cx="1004464" cy="90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</p:pic>
      <p:sp>
        <p:nvSpPr>
          <p:cNvPr id="10" name="8 Başlık"/>
          <p:cNvSpPr>
            <a:spLocks noGrp="1"/>
          </p:cNvSpPr>
          <p:nvPr>
            <p:ph type="title" idx="4294967295"/>
          </p:nvPr>
        </p:nvSpPr>
        <p:spPr>
          <a:xfrm rot="16200000">
            <a:off x="-1821686" y="3036083"/>
            <a:ext cx="6858025" cy="785811"/>
          </a:xfrm>
        </p:spPr>
        <p:txBody>
          <a:bodyPr>
            <a:noAutofit/>
          </a:bodyPr>
          <a:lstStyle>
            <a:lvl1pPr>
              <a:defRPr sz="4400" b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endParaRPr lang="tr-TR" dirty="0"/>
          </a:p>
        </p:txBody>
      </p:sp>
      <p:sp>
        <p:nvSpPr>
          <p:cNvPr id="5" name="3 Veri Yer Tutucusu"/>
          <p:cNvSpPr>
            <a:spLocks noGrp="1"/>
          </p:cNvSpPr>
          <p:nvPr>
            <p:ph type="dt" sz="half" idx="10"/>
          </p:nvPr>
        </p:nvSpPr>
        <p:spPr>
          <a:xfrm rot="16200000">
            <a:off x="7912101" y="5618162"/>
            <a:ext cx="1543050" cy="365125"/>
          </a:xfrm>
          <a:prstGeom prst="rect">
            <a:avLst/>
          </a:prstGeom>
        </p:spPr>
        <p:txBody>
          <a:bodyPr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600">
                <a:solidFill>
                  <a:srgbClr val="494949">
                    <a:tint val="75000"/>
                  </a:srgbClr>
                </a:solidFill>
                <a:latin typeface="+mn-lt"/>
                <a:cs typeface="Arial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4 Altbilgi Yer Tutucusu"/>
          <p:cNvSpPr>
            <a:spLocks noGrp="1"/>
          </p:cNvSpPr>
          <p:nvPr>
            <p:ph type="ftr" sz="quarter" idx="11"/>
          </p:nvPr>
        </p:nvSpPr>
        <p:spPr>
          <a:xfrm rot="16200000">
            <a:off x="5004594" y="3210719"/>
            <a:ext cx="6357937" cy="365125"/>
          </a:xfrm>
        </p:spPr>
        <p:txBody>
          <a:bodyPr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800">
                <a:solidFill>
                  <a:srgbClr val="494949">
                    <a:tint val="75000"/>
                  </a:srgbClr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sv-SE"/>
              <a:t>Ekonomi Bakanlığı</a:t>
            </a:r>
            <a:endParaRPr lang="tr-TR"/>
          </a:p>
        </p:txBody>
      </p:sp>
      <p:sp>
        <p:nvSpPr>
          <p:cNvPr id="7" name="5 Slayt Numarası Yer Tutucusu"/>
          <p:cNvSpPr>
            <a:spLocks noGrp="1"/>
          </p:cNvSpPr>
          <p:nvPr>
            <p:ph type="sldNum" sz="quarter" idx="12"/>
          </p:nvPr>
        </p:nvSpPr>
        <p:spPr>
          <a:xfrm rot="16200000">
            <a:off x="8447882" y="267494"/>
            <a:ext cx="471487" cy="365125"/>
          </a:xfrm>
        </p:spPr>
        <p:txBody>
          <a:bodyPr/>
          <a:lstStyle>
            <a:lvl1pPr>
              <a:defRPr sz="1600" smtClean="0"/>
            </a:lvl1pPr>
          </a:lstStyle>
          <a:p>
            <a:pPr>
              <a:defRPr/>
            </a:pPr>
            <a:fld id="{1F9EEB7B-2908-446D-98D2-D6A36D465E66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7462757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6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r>
              <a:rPr lang="sv-SE"/>
              <a:t>Ekonomi Bakanlığı</a:t>
            </a:r>
            <a:endParaRPr lang="tr-T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4B66652-CF0D-453D-AF60-F559E1E18EDB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820371471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 preferRelativeResize="0">
            <a:picLocks noChangeArrowheads="1"/>
          </p:cNvPicPr>
          <p:nvPr userDrawn="1"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0" y="6553200"/>
            <a:ext cx="9144000" cy="25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7"/>
          <p:cNvPicPr preferRelativeResize="0">
            <a:picLocks noChangeArrowheads="1"/>
          </p:cNvPicPr>
          <p:nvPr userDrawn="1"/>
        </p:nvPicPr>
        <p:blipFill>
          <a:blip r:embed="rId3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0" y="132758"/>
            <a:ext cx="9144000" cy="5393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3"/>
          <p:cNvPicPr>
            <a:picLocks noChangeAspect="1" noChangeArrowheads="1"/>
          </p:cNvPicPr>
          <p:nvPr userDrawn="1"/>
        </p:nvPicPr>
        <p:blipFill>
          <a:blip r:embed="rId4" cstate="print">
            <a:extLst/>
          </a:blip>
          <a:stretch>
            <a:fillRect/>
          </a:stretch>
        </p:blipFill>
        <p:spPr bwMode="auto">
          <a:xfrm>
            <a:off x="372791" y="42865"/>
            <a:ext cx="802608" cy="719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</p:pic>
      <p:sp>
        <p:nvSpPr>
          <p:cNvPr id="11" name="2 İçerik Yer Tutucusu"/>
          <p:cNvSpPr>
            <a:spLocks noGrp="1"/>
          </p:cNvSpPr>
          <p:nvPr>
            <p:ph idx="1"/>
          </p:nvPr>
        </p:nvSpPr>
        <p:spPr>
          <a:xfrm>
            <a:off x="357159" y="990600"/>
            <a:ext cx="8429684" cy="5224482"/>
          </a:xfrm>
        </p:spPr>
        <p:txBody>
          <a:bodyPr>
            <a:normAutofit/>
          </a:bodyPr>
          <a:lstStyle>
            <a:lvl1pPr>
              <a:defRPr sz="3600"/>
            </a:lvl1pPr>
            <a:lvl2pPr>
              <a:defRPr sz="3200"/>
            </a:lvl2pPr>
            <a:lvl3pPr>
              <a:defRPr sz="2800"/>
            </a:lvl3pPr>
            <a:lvl4pPr>
              <a:defRPr sz="2400"/>
            </a:lvl4pPr>
            <a:lvl5pPr>
              <a:defRPr sz="2400"/>
            </a:lvl5pPr>
          </a:lstStyle>
          <a:p>
            <a:pPr lvl="0"/>
            <a:r>
              <a:rPr lang="tr-TR" dirty="0" smtClean="0"/>
              <a:t>Asıl metin stillerini düzenlemek için tıklatın</a:t>
            </a:r>
          </a:p>
          <a:p>
            <a:pPr lvl="1"/>
            <a:r>
              <a:rPr lang="tr-TR" dirty="0" smtClean="0"/>
              <a:t>İkinci düzey</a:t>
            </a:r>
          </a:p>
          <a:p>
            <a:pPr lvl="2"/>
            <a:r>
              <a:rPr lang="tr-TR" dirty="0" smtClean="0"/>
              <a:t>Üçüncü düzey</a:t>
            </a:r>
          </a:p>
          <a:p>
            <a:pPr lvl="3"/>
            <a:r>
              <a:rPr lang="tr-TR" dirty="0" smtClean="0"/>
              <a:t>Dördüncü düzey</a:t>
            </a:r>
          </a:p>
          <a:p>
            <a:pPr lvl="4"/>
            <a:r>
              <a:rPr lang="tr-TR" dirty="0" smtClean="0"/>
              <a:t>Beşinci düzey</a:t>
            </a:r>
            <a:endParaRPr lang="tr-TR" dirty="0"/>
          </a:p>
        </p:txBody>
      </p:sp>
      <p:sp>
        <p:nvSpPr>
          <p:cNvPr id="20" name="1 Başlık"/>
          <p:cNvSpPr>
            <a:spLocks noGrp="1"/>
          </p:cNvSpPr>
          <p:nvPr>
            <p:ph type="title"/>
          </p:nvPr>
        </p:nvSpPr>
        <p:spPr>
          <a:xfrm>
            <a:off x="1306121" y="132756"/>
            <a:ext cx="7837879" cy="476844"/>
          </a:xfrm>
        </p:spPr>
        <p:txBody>
          <a:bodyPr>
            <a:normAutofit/>
          </a:bodyPr>
          <a:lstStyle>
            <a:lvl1pPr marL="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lang="tr-TR" sz="4000" b="1" kern="1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tr-TR" dirty="0" smtClean="0"/>
              <a:t>Asıl başlık stili için tıklatın</a:t>
            </a:r>
            <a:endParaRPr lang="tr-TR" dirty="0"/>
          </a:p>
        </p:txBody>
      </p:sp>
      <p:sp>
        <p:nvSpPr>
          <p:cNvPr id="7" name="4 Altbilgi Yer Tutucusu"/>
          <p:cNvSpPr>
            <a:spLocks noGrp="1"/>
          </p:cNvSpPr>
          <p:nvPr>
            <p:ph type="ftr" sz="quarter" idx="10"/>
          </p:nvPr>
        </p:nvSpPr>
        <p:spPr>
          <a:xfrm>
            <a:off x="1828800" y="6553200"/>
            <a:ext cx="5672138" cy="252413"/>
          </a:xfrm>
        </p:spPr>
        <p:txBody>
          <a:bodyPr/>
          <a:lstStyle>
            <a:lvl1pPr algn="l">
              <a:defRPr sz="160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defRPr>
            </a:lvl1pPr>
          </a:lstStyle>
          <a:p>
            <a:pPr>
              <a:defRPr/>
            </a:pPr>
            <a:r>
              <a:rPr lang="sv-SE"/>
              <a:t>Ekonomi Bakanlığı</a:t>
            </a:r>
            <a:endParaRPr lang="tr-TR"/>
          </a:p>
        </p:txBody>
      </p:sp>
      <p:sp>
        <p:nvSpPr>
          <p:cNvPr id="8" name="5 Slayt Numarası Yer Tutucusu"/>
          <p:cNvSpPr>
            <a:spLocks noGrp="1"/>
          </p:cNvSpPr>
          <p:nvPr>
            <p:ph type="sldNum" sz="quarter" idx="11"/>
          </p:nvPr>
        </p:nvSpPr>
        <p:spPr>
          <a:xfrm>
            <a:off x="8429625" y="6553200"/>
            <a:ext cx="571500" cy="252413"/>
          </a:xfrm>
        </p:spPr>
        <p:txBody>
          <a:bodyPr/>
          <a:lstStyle>
            <a:lvl1pPr algn="ctr">
              <a:defRPr sz="1600" smtClean="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>
              <a:defRPr/>
            </a:pPr>
            <a:fld id="{43A74B61-0336-4ABA-8107-F5D6F0FFF6E5}" type="slidenum">
              <a:rPr lang="en-US" altLang="tr-TR"/>
              <a:pPr>
                <a:defRPr/>
              </a:pPr>
              <a:t>‹#›</a:t>
            </a:fld>
            <a:endParaRPr lang="en-US" altLang="tr-TR"/>
          </a:p>
        </p:txBody>
      </p:sp>
      <p:sp>
        <p:nvSpPr>
          <p:cNvPr id="9" name="3 Veri Yer Tutucusu"/>
          <p:cNvSpPr>
            <a:spLocks noGrp="1"/>
          </p:cNvSpPr>
          <p:nvPr>
            <p:ph type="dt" sz="half" idx="12"/>
          </p:nvPr>
        </p:nvSpPr>
        <p:spPr>
          <a:xfrm>
            <a:off x="179388" y="6553200"/>
            <a:ext cx="1543050" cy="252413"/>
          </a:xfrm>
          <a:prstGeom prst="rect">
            <a:avLst/>
          </a:prstGeom>
        </p:spPr>
        <p:txBody>
          <a:bodyPr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lang="tr-TR" sz="1600" kern="120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+mn-ea"/>
                <a:cs typeface="Arial" pitchFamily="34" charset="0"/>
              </a:defRPr>
            </a:lvl1pPr>
          </a:lstStyle>
          <a:p>
            <a:pPr>
              <a:defRPr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635034037"/>
      </p:ext>
    </p:extLst>
  </p:cSld>
  <p:clrMapOvr>
    <a:masterClrMapping/>
  </p:clrMapOvr>
  <p:transition spd="med">
    <p:fade/>
  </p:transition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 preferRelativeResize="0">
            <a:picLocks noChangeArrowheads="1"/>
          </p:cNvPicPr>
          <p:nvPr userDrawn="1"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0" y="6553200"/>
            <a:ext cx="9144000" cy="25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7"/>
          <p:cNvPicPr preferRelativeResize="0">
            <a:picLocks noChangeArrowheads="1"/>
          </p:cNvPicPr>
          <p:nvPr userDrawn="1"/>
        </p:nvPicPr>
        <p:blipFill>
          <a:blip r:embed="rId3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0" y="132758"/>
            <a:ext cx="9144000" cy="5393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3"/>
          <p:cNvPicPr>
            <a:picLocks noChangeAspect="1" noChangeArrowheads="1"/>
          </p:cNvPicPr>
          <p:nvPr userDrawn="1"/>
        </p:nvPicPr>
        <p:blipFill>
          <a:blip r:embed="rId4" cstate="print">
            <a:extLst/>
          </a:blip>
          <a:stretch>
            <a:fillRect/>
          </a:stretch>
        </p:blipFill>
        <p:spPr bwMode="auto">
          <a:xfrm>
            <a:off x="372791" y="42865"/>
            <a:ext cx="802608" cy="719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</p:pic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357158" y="914402"/>
            <a:ext cx="4038600" cy="5211763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dirty="0" smtClean="0"/>
              <a:t>Asıl metin stillerini düzenlemek için tıklatın</a:t>
            </a:r>
          </a:p>
          <a:p>
            <a:pPr lvl="1"/>
            <a:r>
              <a:rPr lang="tr-TR" dirty="0" smtClean="0"/>
              <a:t>İkinci düzey</a:t>
            </a:r>
          </a:p>
          <a:p>
            <a:pPr lvl="2"/>
            <a:r>
              <a:rPr lang="tr-TR" dirty="0" smtClean="0"/>
              <a:t>Üçüncü düzey</a:t>
            </a:r>
          </a:p>
          <a:p>
            <a:pPr lvl="3"/>
            <a:r>
              <a:rPr lang="tr-TR" dirty="0" smtClean="0"/>
              <a:t>Dördüncü düzey</a:t>
            </a:r>
          </a:p>
          <a:p>
            <a:pPr lvl="4"/>
            <a:r>
              <a:rPr lang="tr-TR" dirty="0" smtClean="0"/>
              <a:t>Beşinci düzey</a:t>
            </a:r>
            <a:endParaRPr lang="tr-TR" dirty="0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748242" y="914402"/>
            <a:ext cx="4038600" cy="5211763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dirty="0" smtClean="0"/>
              <a:t>Asıl metin stillerini düzenlemek için tıklatın</a:t>
            </a:r>
          </a:p>
          <a:p>
            <a:pPr lvl="1"/>
            <a:r>
              <a:rPr lang="tr-TR" dirty="0" smtClean="0"/>
              <a:t>İkinci düzey</a:t>
            </a:r>
          </a:p>
          <a:p>
            <a:pPr lvl="2"/>
            <a:r>
              <a:rPr lang="tr-TR" dirty="0" smtClean="0"/>
              <a:t>Üçüncü düzey</a:t>
            </a:r>
          </a:p>
          <a:p>
            <a:pPr lvl="3"/>
            <a:r>
              <a:rPr lang="tr-TR" dirty="0" smtClean="0"/>
              <a:t>Dördüncü düzey</a:t>
            </a:r>
          </a:p>
          <a:p>
            <a:pPr lvl="4"/>
            <a:r>
              <a:rPr lang="tr-TR" dirty="0" smtClean="0"/>
              <a:t>Beşinci düzey</a:t>
            </a:r>
            <a:endParaRPr lang="tr-TR" dirty="0"/>
          </a:p>
        </p:txBody>
      </p:sp>
      <p:sp>
        <p:nvSpPr>
          <p:cNvPr id="21" name="1 Başlık"/>
          <p:cNvSpPr>
            <a:spLocks noGrp="1"/>
          </p:cNvSpPr>
          <p:nvPr>
            <p:ph type="title"/>
          </p:nvPr>
        </p:nvSpPr>
        <p:spPr>
          <a:xfrm>
            <a:off x="1306121" y="132756"/>
            <a:ext cx="7837879" cy="476844"/>
          </a:xfrm>
        </p:spPr>
        <p:txBody>
          <a:bodyPr>
            <a:normAutofit/>
          </a:bodyPr>
          <a:lstStyle>
            <a:lvl1pPr marL="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lang="tr-TR" sz="4000" b="1" kern="1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tr-TR" dirty="0" smtClean="0"/>
              <a:t>Asıl başlık stili için tıklatın</a:t>
            </a:r>
            <a:endParaRPr lang="tr-TR" dirty="0"/>
          </a:p>
        </p:txBody>
      </p:sp>
      <p:sp>
        <p:nvSpPr>
          <p:cNvPr id="8" name="4 Altbilgi Yer Tutucusu"/>
          <p:cNvSpPr>
            <a:spLocks noGrp="1"/>
          </p:cNvSpPr>
          <p:nvPr>
            <p:ph type="ftr" sz="quarter" idx="10"/>
          </p:nvPr>
        </p:nvSpPr>
        <p:spPr>
          <a:xfrm>
            <a:off x="1828800" y="6553200"/>
            <a:ext cx="5672138" cy="252413"/>
          </a:xfrm>
        </p:spPr>
        <p:txBody>
          <a:bodyPr/>
          <a:lstStyle>
            <a:lvl1pPr algn="l">
              <a:defRPr sz="160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defRPr>
            </a:lvl1pPr>
          </a:lstStyle>
          <a:p>
            <a:pPr>
              <a:defRPr/>
            </a:pPr>
            <a:r>
              <a:rPr lang="sv-SE"/>
              <a:t>Ekonomi Bakanlığı</a:t>
            </a:r>
            <a:endParaRPr lang="tr-TR"/>
          </a:p>
        </p:txBody>
      </p:sp>
      <p:sp>
        <p:nvSpPr>
          <p:cNvPr id="9" name="5 Slayt Numarası Yer Tutucusu"/>
          <p:cNvSpPr>
            <a:spLocks noGrp="1"/>
          </p:cNvSpPr>
          <p:nvPr>
            <p:ph type="sldNum" sz="quarter" idx="11"/>
          </p:nvPr>
        </p:nvSpPr>
        <p:spPr>
          <a:xfrm>
            <a:off x="8429625" y="6553200"/>
            <a:ext cx="571500" cy="252413"/>
          </a:xfrm>
        </p:spPr>
        <p:txBody>
          <a:bodyPr/>
          <a:lstStyle>
            <a:lvl1pPr algn="ctr">
              <a:defRPr sz="1600" smtClean="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>
              <a:defRPr/>
            </a:pPr>
            <a:fld id="{2B4B87A0-9CDF-475C-B3C0-61D69F465F38}" type="slidenum">
              <a:rPr lang="en-US" altLang="tr-TR"/>
              <a:pPr>
                <a:defRPr/>
              </a:pPr>
              <a:t>‹#›</a:t>
            </a:fld>
            <a:endParaRPr lang="en-US" altLang="tr-TR"/>
          </a:p>
        </p:txBody>
      </p:sp>
      <p:sp>
        <p:nvSpPr>
          <p:cNvPr id="10" name="3 Veri Yer Tutucusu"/>
          <p:cNvSpPr>
            <a:spLocks noGrp="1"/>
          </p:cNvSpPr>
          <p:nvPr>
            <p:ph type="dt" sz="half" idx="12"/>
          </p:nvPr>
        </p:nvSpPr>
        <p:spPr>
          <a:xfrm>
            <a:off x="179388" y="6553200"/>
            <a:ext cx="1543050" cy="252413"/>
          </a:xfrm>
          <a:prstGeom prst="rect">
            <a:avLst/>
          </a:prstGeom>
        </p:spPr>
        <p:txBody>
          <a:bodyPr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lang="tr-TR" sz="1600" kern="120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+mn-ea"/>
                <a:cs typeface="Arial" pitchFamily="34" charset="0"/>
              </a:defRPr>
            </a:lvl1pPr>
          </a:lstStyle>
          <a:p>
            <a:pPr>
              <a:defRPr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107800764"/>
      </p:ext>
    </p:extLst>
  </p:cSld>
  <p:clrMapOvr>
    <a:masterClrMapping/>
  </p:clrMapOvr>
  <p:transition spd="med">
    <p:fade/>
  </p:transition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/>
          <p:cNvPicPr preferRelativeResize="0">
            <a:picLocks noChangeArrowheads="1"/>
          </p:cNvPicPr>
          <p:nvPr userDrawn="1"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0" y="6553200"/>
            <a:ext cx="9144000" cy="25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7"/>
          <p:cNvPicPr preferRelativeResize="0">
            <a:picLocks noChangeArrowheads="1"/>
          </p:cNvPicPr>
          <p:nvPr userDrawn="1"/>
        </p:nvPicPr>
        <p:blipFill>
          <a:blip r:embed="rId3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0" y="132758"/>
            <a:ext cx="9144000" cy="5393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3"/>
          <p:cNvPicPr>
            <a:picLocks noChangeAspect="1" noChangeArrowheads="1"/>
          </p:cNvPicPr>
          <p:nvPr userDrawn="1"/>
        </p:nvPicPr>
        <p:blipFill>
          <a:blip r:embed="rId4" cstate="print">
            <a:extLst/>
          </a:blip>
          <a:stretch>
            <a:fillRect/>
          </a:stretch>
        </p:blipFill>
        <p:spPr bwMode="auto">
          <a:xfrm>
            <a:off x="372791" y="42865"/>
            <a:ext cx="802608" cy="719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</p:pic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960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>
                <a:solidFill>
                  <a:srgbClr val="4D968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dirty="0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1752601"/>
            <a:ext cx="4040188" cy="4373562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 dirty="0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6" y="95725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>
                <a:solidFill>
                  <a:srgbClr val="4D968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dirty="0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6" y="1752601"/>
            <a:ext cx="4041775" cy="4373562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 dirty="0"/>
          </a:p>
        </p:txBody>
      </p:sp>
      <p:sp>
        <p:nvSpPr>
          <p:cNvPr id="22" name="1 Başlık"/>
          <p:cNvSpPr>
            <a:spLocks noGrp="1"/>
          </p:cNvSpPr>
          <p:nvPr>
            <p:ph type="title"/>
          </p:nvPr>
        </p:nvSpPr>
        <p:spPr>
          <a:xfrm>
            <a:off x="1306121" y="132756"/>
            <a:ext cx="7837879" cy="476844"/>
          </a:xfrm>
        </p:spPr>
        <p:txBody>
          <a:bodyPr>
            <a:normAutofit/>
          </a:bodyPr>
          <a:lstStyle>
            <a:lvl1pPr marL="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lang="tr-TR" sz="4000" b="1" kern="1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tr-TR" dirty="0" smtClean="0"/>
              <a:t>Asıl başlık stili için tıklatın</a:t>
            </a:r>
            <a:endParaRPr lang="tr-TR" dirty="0"/>
          </a:p>
        </p:txBody>
      </p:sp>
      <p:sp>
        <p:nvSpPr>
          <p:cNvPr id="10" name="4 Altbilgi Yer Tutucusu"/>
          <p:cNvSpPr>
            <a:spLocks noGrp="1"/>
          </p:cNvSpPr>
          <p:nvPr>
            <p:ph type="ftr" sz="quarter" idx="10"/>
          </p:nvPr>
        </p:nvSpPr>
        <p:spPr>
          <a:xfrm>
            <a:off x="1828800" y="6553200"/>
            <a:ext cx="5672138" cy="252413"/>
          </a:xfrm>
        </p:spPr>
        <p:txBody>
          <a:bodyPr/>
          <a:lstStyle>
            <a:lvl1pPr algn="l">
              <a:defRPr sz="160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defRPr>
            </a:lvl1pPr>
          </a:lstStyle>
          <a:p>
            <a:pPr>
              <a:defRPr/>
            </a:pPr>
            <a:r>
              <a:rPr lang="sv-SE"/>
              <a:t>Ekonomi Bakanlığı</a:t>
            </a:r>
            <a:endParaRPr lang="tr-TR"/>
          </a:p>
        </p:txBody>
      </p:sp>
      <p:sp>
        <p:nvSpPr>
          <p:cNvPr id="11" name="5 Slayt Numarası Yer Tutucusu"/>
          <p:cNvSpPr>
            <a:spLocks noGrp="1"/>
          </p:cNvSpPr>
          <p:nvPr>
            <p:ph type="sldNum" sz="quarter" idx="11"/>
          </p:nvPr>
        </p:nvSpPr>
        <p:spPr>
          <a:xfrm>
            <a:off x="8429625" y="6553200"/>
            <a:ext cx="571500" cy="252413"/>
          </a:xfrm>
        </p:spPr>
        <p:txBody>
          <a:bodyPr/>
          <a:lstStyle>
            <a:lvl1pPr algn="ctr">
              <a:defRPr sz="1600" smtClean="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>
              <a:defRPr/>
            </a:pPr>
            <a:fld id="{F9FD594E-06D8-4A40-BE35-7E4F9E0B045D}" type="slidenum">
              <a:rPr lang="en-US" altLang="tr-TR"/>
              <a:pPr>
                <a:defRPr/>
              </a:pPr>
              <a:t>‹#›</a:t>
            </a:fld>
            <a:endParaRPr lang="en-US" altLang="tr-TR"/>
          </a:p>
        </p:txBody>
      </p:sp>
      <p:sp>
        <p:nvSpPr>
          <p:cNvPr id="12" name="3 Veri Yer Tutucusu"/>
          <p:cNvSpPr>
            <a:spLocks noGrp="1"/>
          </p:cNvSpPr>
          <p:nvPr>
            <p:ph type="dt" sz="half" idx="12"/>
          </p:nvPr>
        </p:nvSpPr>
        <p:spPr>
          <a:xfrm>
            <a:off x="179388" y="6553200"/>
            <a:ext cx="1543050" cy="252413"/>
          </a:xfrm>
          <a:prstGeom prst="rect">
            <a:avLst/>
          </a:prstGeom>
        </p:spPr>
        <p:txBody>
          <a:bodyPr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lang="tr-TR" sz="1600" kern="120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+mn-ea"/>
                <a:cs typeface="Arial" pitchFamily="34" charset="0"/>
              </a:defRPr>
            </a:lvl1pPr>
          </a:lstStyle>
          <a:p>
            <a:pPr>
              <a:defRPr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659977451"/>
      </p:ext>
    </p:extLst>
  </p:cSld>
  <p:clrMapOvr>
    <a:masterClrMapping/>
  </p:clrMapOvr>
  <p:transition spd="med">
    <p:fade/>
  </p:transition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6"/>
          <p:cNvPicPr preferRelativeResize="0">
            <a:picLocks noChangeArrowheads="1"/>
          </p:cNvPicPr>
          <p:nvPr userDrawn="1"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0" y="6553200"/>
            <a:ext cx="9144000" cy="25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7"/>
          <p:cNvPicPr preferRelativeResize="0">
            <a:picLocks noChangeArrowheads="1"/>
          </p:cNvPicPr>
          <p:nvPr userDrawn="1"/>
        </p:nvPicPr>
        <p:blipFill>
          <a:blip r:embed="rId3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0" y="132758"/>
            <a:ext cx="9144000" cy="5393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3"/>
          <p:cNvPicPr>
            <a:picLocks noChangeAspect="1" noChangeArrowheads="1"/>
          </p:cNvPicPr>
          <p:nvPr userDrawn="1"/>
        </p:nvPicPr>
        <p:blipFill>
          <a:blip r:embed="rId4" cstate="print">
            <a:extLst/>
          </a:blip>
          <a:stretch>
            <a:fillRect/>
          </a:stretch>
        </p:blipFill>
        <p:spPr bwMode="auto">
          <a:xfrm>
            <a:off x="372791" y="42865"/>
            <a:ext cx="802608" cy="719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</p:pic>
      <p:sp>
        <p:nvSpPr>
          <p:cNvPr id="16" name="1 Başlık"/>
          <p:cNvSpPr>
            <a:spLocks noGrp="1"/>
          </p:cNvSpPr>
          <p:nvPr>
            <p:ph type="title"/>
          </p:nvPr>
        </p:nvSpPr>
        <p:spPr>
          <a:xfrm>
            <a:off x="1306121" y="132756"/>
            <a:ext cx="7837879" cy="476844"/>
          </a:xfrm>
        </p:spPr>
        <p:txBody>
          <a:bodyPr>
            <a:normAutofit/>
          </a:bodyPr>
          <a:lstStyle>
            <a:lvl1pPr marL="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lang="tr-TR" sz="4000" b="1" kern="1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tr-TR" dirty="0" smtClean="0"/>
              <a:t>Asıl başlık stili için tıklatın</a:t>
            </a:r>
            <a:endParaRPr lang="tr-TR" dirty="0"/>
          </a:p>
        </p:txBody>
      </p:sp>
      <p:sp>
        <p:nvSpPr>
          <p:cNvPr id="6" name="4 Altbilgi Yer Tutucusu"/>
          <p:cNvSpPr>
            <a:spLocks noGrp="1"/>
          </p:cNvSpPr>
          <p:nvPr>
            <p:ph type="ftr" sz="quarter" idx="10"/>
          </p:nvPr>
        </p:nvSpPr>
        <p:spPr>
          <a:xfrm>
            <a:off x="1828800" y="6553200"/>
            <a:ext cx="5672138" cy="252413"/>
          </a:xfrm>
        </p:spPr>
        <p:txBody>
          <a:bodyPr/>
          <a:lstStyle>
            <a:lvl1pPr algn="l">
              <a:defRPr sz="160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defRPr>
            </a:lvl1pPr>
          </a:lstStyle>
          <a:p>
            <a:pPr>
              <a:defRPr/>
            </a:pPr>
            <a:r>
              <a:rPr lang="sv-SE"/>
              <a:t>Ekonomi Bakanlığı</a:t>
            </a:r>
            <a:endParaRPr lang="tr-TR"/>
          </a:p>
        </p:txBody>
      </p:sp>
      <p:sp>
        <p:nvSpPr>
          <p:cNvPr id="7" name="5 Slayt Numarası Yer Tutucusu"/>
          <p:cNvSpPr>
            <a:spLocks noGrp="1"/>
          </p:cNvSpPr>
          <p:nvPr>
            <p:ph type="sldNum" sz="quarter" idx="11"/>
          </p:nvPr>
        </p:nvSpPr>
        <p:spPr>
          <a:xfrm>
            <a:off x="8429625" y="6553200"/>
            <a:ext cx="571500" cy="252413"/>
          </a:xfrm>
        </p:spPr>
        <p:txBody>
          <a:bodyPr/>
          <a:lstStyle>
            <a:lvl1pPr algn="ctr">
              <a:defRPr sz="1600" smtClean="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>
              <a:defRPr/>
            </a:pPr>
            <a:fld id="{A28007B7-A05B-48B4-856F-0B96368E32B7}" type="slidenum">
              <a:rPr lang="en-US" altLang="tr-TR"/>
              <a:pPr>
                <a:defRPr/>
              </a:pPr>
              <a:t>‹#›</a:t>
            </a:fld>
            <a:endParaRPr lang="en-US" altLang="tr-TR"/>
          </a:p>
        </p:txBody>
      </p:sp>
      <p:sp>
        <p:nvSpPr>
          <p:cNvPr id="8" name="3 Veri Yer Tutucusu"/>
          <p:cNvSpPr>
            <a:spLocks noGrp="1"/>
          </p:cNvSpPr>
          <p:nvPr>
            <p:ph type="dt" sz="half" idx="12"/>
          </p:nvPr>
        </p:nvSpPr>
        <p:spPr>
          <a:xfrm>
            <a:off x="179388" y="6553200"/>
            <a:ext cx="1543050" cy="252413"/>
          </a:xfrm>
          <a:prstGeom prst="rect">
            <a:avLst/>
          </a:prstGeom>
        </p:spPr>
        <p:txBody>
          <a:bodyPr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lang="tr-TR" sz="1600" kern="120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+mn-ea"/>
                <a:cs typeface="Arial" pitchFamily="34" charset="0"/>
              </a:defRPr>
            </a:lvl1pPr>
          </a:lstStyle>
          <a:p>
            <a:pPr>
              <a:defRPr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908496482"/>
      </p:ext>
    </p:extLst>
  </p:cSld>
  <p:clrMapOvr>
    <a:masterClrMapping/>
  </p:clrMapOvr>
  <p:transition spd="med">
    <p:fade/>
  </p:transition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 preferRelativeResize="0">
            <a:picLocks noChangeArrowheads="1"/>
          </p:cNvPicPr>
          <p:nvPr userDrawn="1"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0" y="6553200"/>
            <a:ext cx="9144000" cy="25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4 Altbilgi Yer Tutucusu"/>
          <p:cNvSpPr>
            <a:spLocks noGrp="1"/>
          </p:cNvSpPr>
          <p:nvPr>
            <p:ph type="ftr" sz="quarter" idx="10"/>
          </p:nvPr>
        </p:nvSpPr>
        <p:spPr>
          <a:xfrm>
            <a:off x="1828800" y="6553200"/>
            <a:ext cx="5672138" cy="252413"/>
          </a:xfrm>
        </p:spPr>
        <p:txBody>
          <a:bodyPr/>
          <a:lstStyle>
            <a:lvl1pPr algn="l">
              <a:defRPr sz="160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defRPr>
            </a:lvl1pPr>
          </a:lstStyle>
          <a:p>
            <a:pPr>
              <a:defRPr/>
            </a:pPr>
            <a:r>
              <a:rPr lang="sv-SE"/>
              <a:t>Ekonomi Bakanlığı</a:t>
            </a:r>
            <a:endParaRPr lang="tr-TR"/>
          </a:p>
        </p:txBody>
      </p:sp>
      <p:sp>
        <p:nvSpPr>
          <p:cNvPr id="4" name="5 Slayt Numarası Yer Tutucusu"/>
          <p:cNvSpPr>
            <a:spLocks noGrp="1"/>
          </p:cNvSpPr>
          <p:nvPr>
            <p:ph type="sldNum" sz="quarter" idx="11"/>
          </p:nvPr>
        </p:nvSpPr>
        <p:spPr>
          <a:xfrm>
            <a:off x="8429625" y="6553200"/>
            <a:ext cx="571500" cy="252413"/>
          </a:xfrm>
        </p:spPr>
        <p:txBody>
          <a:bodyPr/>
          <a:lstStyle>
            <a:lvl1pPr algn="ctr">
              <a:defRPr sz="1600" smtClean="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>
              <a:defRPr/>
            </a:pPr>
            <a:fld id="{CB8B0CE0-C51A-4E14-A80C-80932407B0A3}" type="slidenum">
              <a:rPr lang="en-US" altLang="tr-TR"/>
              <a:pPr>
                <a:defRPr/>
              </a:pPr>
              <a:t>‹#›</a:t>
            </a:fld>
            <a:endParaRPr lang="en-US" altLang="tr-TR"/>
          </a:p>
        </p:txBody>
      </p:sp>
      <p:sp>
        <p:nvSpPr>
          <p:cNvPr id="5" name="3 Veri Yer Tutucusu"/>
          <p:cNvSpPr>
            <a:spLocks noGrp="1"/>
          </p:cNvSpPr>
          <p:nvPr>
            <p:ph type="dt" sz="half" idx="12"/>
          </p:nvPr>
        </p:nvSpPr>
        <p:spPr>
          <a:xfrm>
            <a:off x="179388" y="6553200"/>
            <a:ext cx="1543050" cy="252413"/>
          </a:xfrm>
          <a:prstGeom prst="rect">
            <a:avLst/>
          </a:prstGeom>
        </p:spPr>
        <p:txBody>
          <a:bodyPr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lang="tr-TR" sz="1600" kern="120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+mn-ea"/>
                <a:cs typeface="Arial" pitchFamily="34" charset="0"/>
              </a:defRPr>
            </a:lvl1pPr>
          </a:lstStyle>
          <a:p>
            <a:pPr>
              <a:defRPr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387763883"/>
      </p:ext>
    </p:extLst>
  </p:cSld>
  <p:clrMapOvr>
    <a:masterClrMapping/>
  </p:clrMapOvr>
  <p:transition spd="med">
    <p:fade/>
  </p:transition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 preferRelativeResize="0">
            <a:picLocks noChangeArrowheads="1"/>
          </p:cNvPicPr>
          <p:nvPr userDrawn="1"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0" y="6553200"/>
            <a:ext cx="9144000" cy="25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7"/>
          <p:cNvPicPr preferRelativeResize="0">
            <a:picLocks noChangeArrowheads="1"/>
          </p:cNvPicPr>
          <p:nvPr userDrawn="1"/>
        </p:nvPicPr>
        <p:blipFill>
          <a:blip r:embed="rId3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0" y="132758"/>
            <a:ext cx="9144000" cy="5393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3"/>
          <p:cNvPicPr>
            <a:picLocks noChangeAspect="1" noChangeArrowheads="1"/>
          </p:cNvPicPr>
          <p:nvPr userDrawn="1"/>
        </p:nvPicPr>
        <p:blipFill>
          <a:blip r:embed="rId4" cstate="print">
            <a:extLst/>
          </a:blip>
          <a:stretch>
            <a:fillRect/>
          </a:stretch>
        </p:blipFill>
        <p:spPr bwMode="auto">
          <a:xfrm>
            <a:off x="372791" y="42865"/>
            <a:ext cx="802608" cy="719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</p:pic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357159" y="838200"/>
            <a:ext cx="8429684" cy="5376882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16" name="1 Başlık"/>
          <p:cNvSpPr>
            <a:spLocks noGrp="1"/>
          </p:cNvSpPr>
          <p:nvPr>
            <p:ph type="title"/>
          </p:nvPr>
        </p:nvSpPr>
        <p:spPr>
          <a:xfrm>
            <a:off x="1306121" y="132756"/>
            <a:ext cx="7837879" cy="476844"/>
          </a:xfrm>
        </p:spPr>
        <p:txBody>
          <a:bodyPr>
            <a:normAutofit/>
          </a:bodyPr>
          <a:lstStyle>
            <a:lvl1pPr marL="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lang="tr-TR" sz="4000" b="1" kern="1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tr-TR" dirty="0" smtClean="0"/>
              <a:t>Asıl başlık stili için tıklatın</a:t>
            </a:r>
            <a:endParaRPr lang="tr-TR" dirty="0"/>
          </a:p>
        </p:txBody>
      </p:sp>
      <p:sp>
        <p:nvSpPr>
          <p:cNvPr id="7" name="4 Altbilgi Yer Tutucusu"/>
          <p:cNvSpPr>
            <a:spLocks noGrp="1"/>
          </p:cNvSpPr>
          <p:nvPr>
            <p:ph type="ftr" sz="quarter" idx="10"/>
          </p:nvPr>
        </p:nvSpPr>
        <p:spPr>
          <a:xfrm>
            <a:off x="1828800" y="6553200"/>
            <a:ext cx="5672138" cy="252413"/>
          </a:xfrm>
        </p:spPr>
        <p:txBody>
          <a:bodyPr/>
          <a:lstStyle>
            <a:lvl1pPr algn="l">
              <a:defRPr sz="160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defRPr>
            </a:lvl1pPr>
          </a:lstStyle>
          <a:p>
            <a:pPr>
              <a:defRPr/>
            </a:pPr>
            <a:r>
              <a:rPr lang="sv-SE"/>
              <a:t>Ekonomi Bakanlığı</a:t>
            </a:r>
            <a:endParaRPr lang="tr-TR"/>
          </a:p>
        </p:txBody>
      </p:sp>
      <p:sp>
        <p:nvSpPr>
          <p:cNvPr id="8" name="5 Slayt Numarası Yer Tutucusu"/>
          <p:cNvSpPr>
            <a:spLocks noGrp="1"/>
          </p:cNvSpPr>
          <p:nvPr>
            <p:ph type="sldNum" sz="quarter" idx="11"/>
          </p:nvPr>
        </p:nvSpPr>
        <p:spPr>
          <a:xfrm>
            <a:off x="8429625" y="6553200"/>
            <a:ext cx="571500" cy="252413"/>
          </a:xfrm>
        </p:spPr>
        <p:txBody>
          <a:bodyPr/>
          <a:lstStyle>
            <a:lvl1pPr algn="ctr">
              <a:defRPr sz="1600" smtClean="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>
              <a:defRPr/>
            </a:pPr>
            <a:fld id="{C30F68DF-1E98-496A-A4BD-27D4E477676F}" type="slidenum">
              <a:rPr lang="en-US" altLang="tr-TR"/>
              <a:pPr>
                <a:defRPr/>
              </a:pPr>
              <a:t>‹#›</a:t>
            </a:fld>
            <a:endParaRPr lang="en-US" altLang="tr-TR"/>
          </a:p>
        </p:txBody>
      </p:sp>
      <p:sp>
        <p:nvSpPr>
          <p:cNvPr id="9" name="3 Veri Yer Tutucusu"/>
          <p:cNvSpPr>
            <a:spLocks noGrp="1"/>
          </p:cNvSpPr>
          <p:nvPr>
            <p:ph type="dt" sz="half" idx="12"/>
          </p:nvPr>
        </p:nvSpPr>
        <p:spPr>
          <a:xfrm>
            <a:off x="179388" y="6553200"/>
            <a:ext cx="1543050" cy="252413"/>
          </a:xfrm>
          <a:prstGeom prst="rect">
            <a:avLst/>
          </a:prstGeom>
        </p:spPr>
        <p:txBody>
          <a:bodyPr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lang="tr-TR" sz="1600" kern="120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+mn-ea"/>
                <a:cs typeface="Arial" pitchFamily="34" charset="0"/>
              </a:defRPr>
            </a:lvl1pPr>
          </a:lstStyle>
          <a:p>
            <a:pPr>
              <a:defRPr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822193692"/>
      </p:ext>
    </p:extLst>
  </p:cSld>
  <p:clrMapOvr>
    <a:masterClrMapping/>
  </p:clrMapOvr>
  <p:transition spd="med">
    <p:fade/>
  </p:transition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4"/>
          <p:cNvPicPr>
            <a:picLocks noChangeAspect="1" noChangeArrowheads="1"/>
          </p:cNvPicPr>
          <p:nvPr userDrawn="1"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 rot="16200000">
            <a:off x="-2845180" y="3235679"/>
            <a:ext cx="6866644" cy="395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7"/>
          <p:cNvPicPr>
            <a:picLocks noChangeAspect="1" noChangeArrowheads="1"/>
          </p:cNvPicPr>
          <p:nvPr userDrawn="1"/>
        </p:nvPicPr>
        <p:blipFill>
          <a:blip r:embed="rId3" cstate="print">
            <a:extLst/>
          </a:blip>
          <a:stretch>
            <a:fillRect/>
          </a:stretch>
        </p:blipFill>
        <p:spPr bwMode="auto">
          <a:xfrm rot="16200000">
            <a:off x="119306" y="5231493"/>
            <a:ext cx="1004464" cy="90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</p:pic>
      <p:sp>
        <p:nvSpPr>
          <p:cNvPr id="10" name="8 Başlık"/>
          <p:cNvSpPr>
            <a:spLocks noGrp="1"/>
          </p:cNvSpPr>
          <p:nvPr>
            <p:ph type="title" idx="4294967295"/>
          </p:nvPr>
        </p:nvSpPr>
        <p:spPr>
          <a:xfrm rot="16200000">
            <a:off x="-1821686" y="3036083"/>
            <a:ext cx="6858025" cy="785811"/>
          </a:xfrm>
        </p:spPr>
        <p:txBody>
          <a:bodyPr>
            <a:noAutofit/>
          </a:bodyPr>
          <a:lstStyle>
            <a:lvl1pPr>
              <a:defRPr sz="4400" b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endParaRPr lang="tr-TR" dirty="0"/>
          </a:p>
        </p:txBody>
      </p:sp>
      <p:sp>
        <p:nvSpPr>
          <p:cNvPr id="5" name="3 Veri Yer Tutucusu"/>
          <p:cNvSpPr>
            <a:spLocks noGrp="1"/>
          </p:cNvSpPr>
          <p:nvPr>
            <p:ph type="dt" sz="half" idx="10"/>
          </p:nvPr>
        </p:nvSpPr>
        <p:spPr>
          <a:xfrm rot="16200000">
            <a:off x="7912101" y="5618162"/>
            <a:ext cx="1543050" cy="365125"/>
          </a:xfrm>
          <a:prstGeom prst="rect">
            <a:avLst/>
          </a:prstGeom>
        </p:spPr>
        <p:txBody>
          <a:bodyPr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600">
                <a:solidFill>
                  <a:srgbClr val="494949">
                    <a:tint val="75000"/>
                  </a:srgbClr>
                </a:solidFill>
                <a:latin typeface="+mn-lt"/>
                <a:cs typeface="Arial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4 Altbilgi Yer Tutucusu"/>
          <p:cNvSpPr>
            <a:spLocks noGrp="1"/>
          </p:cNvSpPr>
          <p:nvPr>
            <p:ph type="ftr" sz="quarter" idx="11"/>
          </p:nvPr>
        </p:nvSpPr>
        <p:spPr>
          <a:xfrm rot="16200000">
            <a:off x="5004594" y="3210719"/>
            <a:ext cx="6357937" cy="365125"/>
          </a:xfrm>
        </p:spPr>
        <p:txBody>
          <a:bodyPr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800">
                <a:solidFill>
                  <a:srgbClr val="494949">
                    <a:tint val="75000"/>
                  </a:srgbClr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sv-SE"/>
              <a:t>Ekonomi Bakanlığı</a:t>
            </a:r>
            <a:endParaRPr lang="tr-TR"/>
          </a:p>
        </p:txBody>
      </p:sp>
      <p:sp>
        <p:nvSpPr>
          <p:cNvPr id="7" name="5 Slayt Numarası Yer Tutucusu"/>
          <p:cNvSpPr>
            <a:spLocks noGrp="1"/>
          </p:cNvSpPr>
          <p:nvPr>
            <p:ph type="sldNum" sz="quarter" idx="12"/>
          </p:nvPr>
        </p:nvSpPr>
        <p:spPr>
          <a:xfrm rot="16200000">
            <a:off x="8447882" y="267494"/>
            <a:ext cx="471487" cy="365125"/>
          </a:xfrm>
        </p:spPr>
        <p:txBody>
          <a:bodyPr/>
          <a:lstStyle>
            <a:lvl1pPr>
              <a:defRPr sz="1600" smtClean="0"/>
            </a:lvl1pPr>
          </a:lstStyle>
          <a:p>
            <a:pPr>
              <a:defRPr/>
            </a:pPr>
            <a:fld id="{5DF764BD-72B1-402A-B614-580DF843F277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284473350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2A3F3C7-255A-42FD-BA6B-1054AA1226BA}" type="datetimeFigureOut">
              <a:rPr lang="tr-TR" smtClean="0">
                <a:solidFill>
                  <a:prstClr val="black"/>
                </a:solidFill>
              </a:rPr>
              <a:pPr/>
              <a:t>25.07.2017</a:t>
            </a:fld>
            <a:endParaRPr lang="tr-TR">
              <a:solidFill>
                <a:prstClr val="black"/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1AFDA-C526-43D4-BA64-04053508F234}" type="slidenum">
              <a:rPr lang="tr-TR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263131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tr-TR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r>
              <a:rPr lang="sv-SE"/>
              <a:t>Ekonomi Bakanlığı</a:t>
            </a:r>
            <a:endParaRPr lang="tr-T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541FF5A0-E9C5-4724-8439-B9EEE74B4B61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2965854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18" Type="http://schemas.openxmlformats.org/officeDocument/2006/relationships/slideLayout" Target="../slideLayouts/slideLayout29.xml"/><Relationship Id="rId3" Type="http://schemas.openxmlformats.org/officeDocument/2006/relationships/slideLayout" Target="../slideLayouts/slideLayout14.xml"/><Relationship Id="rId21" Type="http://schemas.openxmlformats.org/officeDocument/2006/relationships/theme" Target="../theme/theme2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slideLayout" Target="../slideLayouts/slideLayout28.xml"/><Relationship Id="rId2" Type="http://schemas.openxmlformats.org/officeDocument/2006/relationships/slideLayout" Target="../slideLayouts/slideLayout13.xml"/><Relationship Id="rId16" Type="http://schemas.openxmlformats.org/officeDocument/2006/relationships/slideLayout" Target="../slideLayouts/slideLayout27.xml"/><Relationship Id="rId20" Type="http://schemas.openxmlformats.org/officeDocument/2006/relationships/slideLayout" Target="../slideLayouts/slideLayout31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21.xml"/><Relationship Id="rId19" Type="http://schemas.openxmlformats.org/officeDocument/2006/relationships/slideLayout" Target="../slideLayouts/slideLayout30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9.xml"/><Relationship Id="rId13" Type="http://schemas.openxmlformats.org/officeDocument/2006/relationships/slideLayout" Target="../slideLayouts/slideLayout44.xml"/><Relationship Id="rId18" Type="http://schemas.openxmlformats.org/officeDocument/2006/relationships/slideLayout" Target="../slideLayouts/slideLayout49.xml"/><Relationship Id="rId3" Type="http://schemas.openxmlformats.org/officeDocument/2006/relationships/slideLayout" Target="../slideLayouts/slideLayout34.xml"/><Relationship Id="rId7" Type="http://schemas.openxmlformats.org/officeDocument/2006/relationships/slideLayout" Target="../slideLayouts/slideLayout38.xml"/><Relationship Id="rId12" Type="http://schemas.openxmlformats.org/officeDocument/2006/relationships/slideLayout" Target="../slideLayouts/slideLayout43.xml"/><Relationship Id="rId17" Type="http://schemas.openxmlformats.org/officeDocument/2006/relationships/slideLayout" Target="../slideLayouts/slideLayout48.xml"/><Relationship Id="rId2" Type="http://schemas.openxmlformats.org/officeDocument/2006/relationships/slideLayout" Target="../slideLayouts/slideLayout33.xml"/><Relationship Id="rId16" Type="http://schemas.openxmlformats.org/officeDocument/2006/relationships/slideLayout" Target="../slideLayouts/slideLayout47.xml"/><Relationship Id="rId1" Type="http://schemas.openxmlformats.org/officeDocument/2006/relationships/slideLayout" Target="../slideLayouts/slideLayout32.xml"/><Relationship Id="rId6" Type="http://schemas.openxmlformats.org/officeDocument/2006/relationships/slideLayout" Target="../slideLayouts/slideLayout37.xml"/><Relationship Id="rId11" Type="http://schemas.openxmlformats.org/officeDocument/2006/relationships/slideLayout" Target="../slideLayouts/slideLayout42.xml"/><Relationship Id="rId5" Type="http://schemas.openxmlformats.org/officeDocument/2006/relationships/slideLayout" Target="../slideLayouts/slideLayout36.xml"/><Relationship Id="rId15" Type="http://schemas.openxmlformats.org/officeDocument/2006/relationships/slideLayout" Target="../slideLayouts/slideLayout46.xml"/><Relationship Id="rId10" Type="http://schemas.openxmlformats.org/officeDocument/2006/relationships/slideLayout" Target="../slideLayouts/slideLayout41.xml"/><Relationship Id="rId19" Type="http://schemas.openxmlformats.org/officeDocument/2006/relationships/theme" Target="../theme/theme3.xml"/><Relationship Id="rId4" Type="http://schemas.openxmlformats.org/officeDocument/2006/relationships/slideLayout" Target="../slideLayouts/slideLayout35.xml"/><Relationship Id="rId9" Type="http://schemas.openxmlformats.org/officeDocument/2006/relationships/slideLayout" Target="../slideLayouts/slideLayout40.xml"/><Relationship Id="rId14" Type="http://schemas.openxmlformats.org/officeDocument/2006/relationships/slideLayout" Target="../slideLayouts/slideLayout45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7.xml"/><Relationship Id="rId13" Type="http://schemas.openxmlformats.org/officeDocument/2006/relationships/slideLayout" Target="../slideLayouts/slideLayout62.xml"/><Relationship Id="rId18" Type="http://schemas.openxmlformats.org/officeDocument/2006/relationships/slideLayout" Target="../slideLayouts/slideLayout67.xml"/><Relationship Id="rId3" Type="http://schemas.openxmlformats.org/officeDocument/2006/relationships/slideLayout" Target="../slideLayouts/slideLayout52.xml"/><Relationship Id="rId7" Type="http://schemas.openxmlformats.org/officeDocument/2006/relationships/slideLayout" Target="../slideLayouts/slideLayout56.xml"/><Relationship Id="rId12" Type="http://schemas.openxmlformats.org/officeDocument/2006/relationships/slideLayout" Target="../slideLayouts/slideLayout61.xml"/><Relationship Id="rId17" Type="http://schemas.openxmlformats.org/officeDocument/2006/relationships/slideLayout" Target="../slideLayouts/slideLayout66.xml"/><Relationship Id="rId2" Type="http://schemas.openxmlformats.org/officeDocument/2006/relationships/slideLayout" Target="../slideLayouts/slideLayout51.xml"/><Relationship Id="rId16" Type="http://schemas.openxmlformats.org/officeDocument/2006/relationships/slideLayout" Target="../slideLayouts/slideLayout65.xml"/><Relationship Id="rId20" Type="http://schemas.openxmlformats.org/officeDocument/2006/relationships/theme" Target="../theme/theme4.xml"/><Relationship Id="rId1" Type="http://schemas.openxmlformats.org/officeDocument/2006/relationships/slideLayout" Target="../slideLayouts/slideLayout50.xml"/><Relationship Id="rId6" Type="http://schemas.openxmlformats.org/officeDocument/2006/relationships/slideLayout" Target="../slideLayouts/slideLayout55.xml"/><Relationship Id="rId11" Type="http://schemas.openxmlformats.org/officeDocument/2006/relationships/slideLayout" Target="../slideLayouts/slideLayout60.xml"/><Relationship Id="rId5" Type="http://schemas.openxmlformats.org/officeDocument/2006/relationships/slideLayout" Target="../slideLayouts/slideLayout54.xml"/><Relationship Id="rId15" Type="http://schemas.openxmlformats.org/officeDocument/2006/relationships/slideLayout" Target="../slideLayouts/slideLayout64.xml"/><Relationship Id="rId10" Type="http://schemas.openxmlformats.org/officeDocument/2006/relationships/slideLayout" Target="../slideLayouts/slideLayout59.xml"/><Relationship Id="rId19" Type="http://schemas.openxmlformats.org/officeDocument/2006/relationships/slideLayout" Target="../slideLayouts/slideLayout68.xml"/><Relationship Id="rId4" Type="http://schemas.openxmlformats.org/officeDocument/2006/relationships/slideLayout" Target="../slideLayouts/slideLayout53.xml"/><Relationship Id="rId9" Type="http://schemas.openxmlformats.org/officeDocument/2006/relationships/slideLayout" Target="../slideLayouts/slideLayout58.xml"/><Relationship Id="rId14" Type="http://schemas.openxmlformats.org/officeDocument/2006/relationships/slideLayout" Target="../slideLayouts/slideLayout63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6.xml"/><Relationship Id="rId13" Type="http://schemas.openxmlformats.org/officeDocument/2006/relationships/slideLayout" Target="../slideLayouts/slideLayout81.xml"/><Relationship Id="rId18" Type="http://schemas.openxmlformats.org/officeDocument/2006/relationships/slideLayout" Target="../slideLayouts/slideLayout86.xml"/><Relationship Id="rId3" Type="http://schemas.openxmlformats.org/officeDocument/2006/relationships/slideLayout" Target="../slideLayouts/slideLayout71.xml"/><Relationship Id="rId7" Type="http://schemas.openxmlformats.org/officeDocument/2006/relationships/slideLayout" Target="../slideLayouts/slideLayout75.xml"/><Relationship Id="rId12" Type="http://schemas.openxmlformats.org/officeDocument/2006/relationships/slideLayout" Target="../slideLayouts/slideLayout80.xml"/><Relationship Id="rId17" Type="http://schemas.openxmlformats.org/officeDocument/2006/relationships/slideLayout" Target="../slideLayouts/slideLayout85.xml"/><Relationship Id="rId2" Type="http://schemas.openxmlformats.org/officeDocument/2006/relationships/slideLayout" Target="../slideLayouts/slideLayout70.xml"/><Relationship Id="rId16" Type="http://schemas.openxmlformats.org/officeDocument/2006/relationships/slideLayout" Target="../slideLayouts/slideLayout84.xml"/><Relationship Id="rId20" Type="http://schemas.openxmlformats.org/officeDocument/2006/relationships/theme" Target="../theme/theme5.xml"/><Relationship Id="rId1" Type="http://schemas.openxmlformats.org/officeDocument/2006/relationships/slideLayout" Target="../slideLayouts/slideLayout69.xml"/><Relationship Id="rId6" Type="http://schemas.openxmlformats.org/officeDocument/2006/relationships/slideLayout" Target="../slideLayouts/slideLayout74.xml"/><Relationship Id="rId11" Type="http://schemas.openxmlformats.org/officeDocument/2006/relationships/slideLayout" Target="../slideLayouts/slideLayout79.xml"/><Relationship Id="rId5" Type="http://schemas.openxmlformats.org/officeDocument/2006/relationships/slideLayout" Target="../slideLayouts/slideLayout73.xml"/><Relationship Id="rId15" Type="http://schemas.openxmlformats.org/officeDocument/2006/relationships/slideLayout" Target="../slideLayouts/slideLayout83.xml"/><Relationship Id="rId10" Type="http://schemas.openxmlformats.org/officeDocument/2006/relationships/slideLayout" Target="../slideLayouts/slideLayout78.xml"/><Relationship Id="rId19" Type="http://schemas.openxmlformats.org/officeDocument/2006/relationships/slideLayout" Target="../slideLayouts/slideLayout87.xml"/><Relationship Id="rId4" Type="http://schemas.openxmlformats.org/officeDocument/2006/relationships/slideLayout" Target="../slideLayouts/slideLayout72.xml"/><Relationship Id="rId9" Type="http://schemas.openxmlformats.org/officeDocument/2006/relationships/slideLayout" Target="../slideLayouts/slideLayout77.xml"/><Relationship Id="rId14" Type="http://schemas.openxmlformats.org/officeDocument/2006/relationships/slideLayout" Target="../slideLayouts/slideLayout8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D9E0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tr-TR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tr-TR" smtClean="0"/>
              <a:t>Click to edit Master text styles</a:t>
            </a:r>
          </a:p>
          <a:p>
            <a:pPr lvl="1"/>
            <a:r>
              <a:rPr lang="tr-TR" altLang="tr-TR" smtClean="0"/>
              <a:t>Second level</a:t>
            </a:r>
          </a:p>
          <a:p>
            <a:pPr lvl="2"/>
            <a:r>
              <a:rPr lang="tr-TR" altLang="tr-TR" smtClean="0"/>
              <a:t>Third level</a:t>
            </a:r>
          </a:p>
          <a:p>
            <a:pPr lvl="3"/>
            <a:r>
              <a:rPr lang="tr-TR" altLang="tr-TR" smtClean="0"/>
              <a:t>Fourth level</a:t>
            </a:r>
          </a:p>
          <a:p>
            <a:pPr lvl="4"/>
            <a:r>
              <a:rPr lang="tr-TR" altLang="tr-TR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solidFill>
                  <a:srgbClr val="000000"/>
                </a:solidFill>
                <a:latin typeface="+mn-lt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solidFill>
                  <a:srgbClr val="000000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sv-SE"/>
              <a:t>Ekonomi Bakanlığı</a:t>
            </a:r>
            <a:endParaRPr lang="tr-T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>
                <a:solidFill>
                  <a:srgbClr val="000000"/>
                </a:solidFill>
                <a:latin typeface="Arial" charset="0"/>
              </a:defRPr>
            </a:lvl1pPr>
          </a:lstStyle>
          <a:p>
            <a:pPr>
              <a:defRPr/>
            </a:pPr>
            <a:fld id="{85BB3177-FE06-4307-BE41-71B963FDD7F7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  <p:pic>
        <p:nvPicPr>
          <p:cNvPr id="2055" name="Picture 7" descr="arka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95" r:id="rId1"/>
    <p:sldLayoutId id="2147483996" r:id="rId2"/>
    <p:sldLayoutId id="2147483997" r:id="rId3"/>
    <p:sldLayoutId id="2147483998" r:id="rId4"/>
    <p:sldLayoutId id="2147483999" r:id="rId5"/>
    <p:sldLayoutId id="2147484000" r:id="rId6"/>
    <p:sldLayoutId id="2147484001" r:id="rId7"/>
    <p:sldLayoutId id="2147484002" r:id="rId8"/>
    <p:sldLayoutId id="2147484003" r:id="rId9"/>
    <p:sldLayoutId id="2147484004" r:id="rId10"/>
    <p:sldLayoutId id="2147484005" r:id="rId11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1 Başlık Yer Tutucusu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tr-TR" smtClean="0"/>
              <a:t>Asıl başlık stili için tıklatın</a:t>
            </a:r>
          </a:p>
        </p:txBody>
      </p:sp>
      <p:sp>
        <p:nvSpPr>
          <p:cNvPr id="4099" name="2 Metin Yer Tutucusu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tr-TR" smtClean="0"/>
              <a:t>Asıl metin stillerini düzenlemek için tıklatın</a:t>
            </a:r>
          </a:p>
          <a:p>
            <a:pPr lvl="1"/>
            <a:r>
              <a:rPr lang="tr-TR" altLang="tr-TR" smtClean="0"/>
              <a:t>İkinci düzey</a:t>
            </a:r>
          </a:p>
          <a:p>
            <a:pPr lvl="2"/>
            <a:r>
              <a:rPr lang="tr-TR" altLang="tr-TR" smtClean="0"/>
              <a:t>Üçüncü düzey</a:t>
            </a:r>
          </a:p>
          <a:p>
            <a:pPr lvl="3"/>
            <a:r>
              <a:rPr lang="tr-TR" altLang="tr-TR" smtClean="0"/>
              <a:t>Dördüncü düzey</a:t>
            </a:r>
          </a:p>
          <a:p>
            <a:pPr lvl="4"/>
            <a:r>
              <a:rPr lang="tr-TR" altLang="tr-TR" smtClean="0"/>
              <a:t>Beşinci düzey</a:t>
            </a: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rgbClr val="494949">
                    <a:tint val="75000"/>
                  </a:srgb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sv-SE"/>
              <a:t>Ekonomi Bakanlığı</a:t>
            </a: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959595"/>
                </a:solidFill>
              </a:defRPr>
            </a:lvl1pPr>
          </a:lstStyle>
          <a:p>
            <a:pPr>
              <a:defRPr/>
            </a:pPr>
            <a:fld id="{3D8683B3-0C5B-4EBA-A5C3-603CE82BE7DF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24" r:id="rId1"/>
    <p:sldLayoutId id="2147484025" r:id="rId2"/>
    <p:sldLayoutId id="2147484026" r:id="rId3"/>
    <p:sldLayoutId id="2147484027" r:id="rId4"/>
    <p:sldLayoutId id="2147484028" r:id="rId5"/>
    <p:sldLayoutId id="2147484029" r:id="rId6"/>
    <p:sldLayoutId id="2147484030" r:id="rId7"/>
    <p:sldLayoutId id="2147484031" r:id="rId8"/>
    <p:sldLayoutId id="2147484032" r:id="rId9"/>
    <p:sldLayoutId id="2147484033" r:id="rId10"/>
    <p:sldLayoutId id="2147484034" r:id="rId11"/>
    <p:sldLayoutId id="2147484035" r:id="rId12"/>
    <p:sldLayoutId id="2147484036" r:id="rId13"/>
    <p:sldLayoutId id="2147484037" r:id="rId14"/>
    <p:sldLayoutId id="2147484038" r:id="rId15"/>
    <p:sldLayoutId id="2147484039" r:id="rId16"/>
    <p:sldLayoutId id="2147484040" r:id="rId17"/>
    <p:sldLayoutId id="2147484041" r:id="rId18"/>
    <p:sldLayoutId id="2147484045" r:id="rId19"/>
    <p:sldLayoutId id="2147484105" r:id="rId20"/>
  </p:sldLayoutIdLst>
  <p:transition spd="med">
    <p:fade/>
  </p:transition>
  <p:timing>
    <p:tnLst>
      <p:par>
        <p:cTn id="1" dur="indefinite" restart="never" nodeType="tmRoot"/>
      </p:par>
    </p:tnLst>
  </p:timing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914" name="1 Başlık Yer Tutucusu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Asıl başlık stili için tıklatın</a:t>
            </a:r>
          </a:p>
        </p:txBody>
      </p:sp>
      <p:sp>
        <p:nvSpPr>
          <p:cNvPr id="166915" name="2 Metin Yer Tutucusu"/>
          <p:cNvSpPr>
            <a:spLocks noGrp="1"/>
          </p:cNvSpPr>
          <p:nvPr>
            <p:ph type="body" idx="1"/>
          </p:nvPr>
        </p:nvSpPr>
        <p:spPr bwMode="auto">
          <a:xfrm>
            <a:off x="457200" y="1600202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900" smtClean="0">
                <a:solidFill>
                  <a:srgbClr val="494949">
                    <a:tint val="75000"/>
                  </a:srgbClr>
                </a:solidFill>
                <a:latin typeface="+mn-lt"/>
                <a:cs typeface="+mn-cs"/>
              </a:defRPr>
            </a:lvl1pPr>
          </a:lstStyle>
          <a:p>
            <a:pPr eaLnBrk="1" hangingPunct="1">
              <a:defRPr/>
            </a:pPr>
            <a:r>
              <a:rPr lang="sv-SE"/>
              <a:t>14 Kasım 2013                                                    Ekonomi Bakanlığı</a:t>
            </a: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900">
                <a:solidFill>
                  <a:srgbClr val="494949">
                    <a:tint val="75000"/>
                  </a:srgbClr>
                </a:solidFill>
                <a:latin typeface="+mn-lt"/>
                <a:cs typeface="+mn-cs"/>
              </a:defRPr>
            </a:lvl1pPr>
          </a:lstStyle>
          <a:p>
            <a:pPr eaLnBrk="1" hangingPunct="1">
              <a:defRPr/>
            </a:pPr>
            <a:fld id="{ECCFF147-E892-443E-8EFC-6D7B798B1AB9}" type="slidenum">
              <a:rPr lang="tr-TR"/>
              <a:pPr eaLnBrk="1" hangingPunct="1"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893307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47" r:id="rId1"/>
    <p:sldLayoutId id="2147484048" r:id="rId2"/>
    <p:sldLayoutId id="2147484049" r:id="rId3"/>
    <p:sldLayoutId id="2147484050" r:id="rId4"/>
    <p:sldLayoutId id="2147484051" r:id="rId5"/>
    <p:sldLayoutId id="2147484052" r:id="rId6"/>
    <p:sldLayoutId id="2147484053" r:id="rId7"/>
    <p:sldLayoutId id="2147484054" r:id="rId8"/>
    <p:sldLayoutId id="2147484055" r:id="rId9"/>
    <p:sldLayoutId id="2147484056" r:id="rId10"/>
    <p:sldLayoutId id="2147484057" r:id="rId11"/>
    <p:sldLayoutId id="2147484058" r:id="rId12"/>
    <p:sldLayoutId id="2147484059" r:id="rId13"/>
    <p:sldLayoutId id="2147484060" r:id="rId14"/>
    <p:sldLayoutId id="2147484061" r:id="rId15"/>
    <p:sldLayoutId id="2147484062" r:id="rId16"/>
    <p:sldLayoutId id="2147484063" r:id="rId17"/>
    <p:sldLayoutId id="2147484064" r:id="rId18"/>
  </p:sldLayoutIdLst>
  <p:transition spd="med">
    <p:fade/>
  </p:transition>
  <p:timing>
    <p:tnLst>
      <p:par>
        <p:cTn id="1" dur="indefinite" restart="never" nodeType="tmRoot"/>
      </p:par>
    </p:tnLst>
  </p:timing>
  <p:hf sldNum="0" hdr="0" ftr="0" dt="0"/>
  <p:txStyles>
    <p:titleStyle>
      <a:lvl1pPr algn="ctr" rtl="0" fontAlgn="base">
        <a:spcBef>
          <a:spcPct val="0"/>
        </a:spcBef>
        <a:spcAft>
          <a:spcPct val="0"/>
        </a:spcAft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</a:defRPr>
      </a:lvl5pPr>
      <a:lvl6pPr marL="342900" algn="ctr" rtl="0" eaLnBrk="1" fontAlgn="base" hangingPunct="1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</a:defRPr>
      </a:lvl6pPr>
      <a:lvl7pPr marL="685800" algn="ctr" rtl="0" eaLnBrk="1" fontAlgn="base" hangingPunct="1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</a:defRPr>
      </a:lvl7pPr>
      <a:lvl8pPr marL="1028700" algn="ctr" rtl="0" eaLnBrk="1" fontAlgn="base" hangingPunct="1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</a:defRPr>
      </a:lvl8pPr>
      <a:lvl9pPr marL="1371600" algn="ctr" rtl="0" eaLnBrk="1" fontAlgn="base" hangingPunct="1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</a:defRPr>
      </a:lvl9pPr>
    </p:titleStyle>
    <p:bodyStyle>
      <a:lvl1pPr marL="257175" indent="-257175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9AB5E4"/>
            </a:gs>
            <a:gs pos="32001">
              <a:srgbClr val="FFFFFF"/>
            </a:gs>
            <a:gs pos="100000">
              <a:srgbClr val="E1E8F5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1 Başlık Yer Tutucusu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tr-TR" smtClean="0"/>
              <a:t>Asıl başlık stili için tıklatın</a:t>
            </a:r>
          </a:p>
        </p:txBody>
      </p:sp>
      <p:sp>
        <p:nvSpPr>
          <p:cNvPr id="2051" name="2 Metin Yer Tutucusu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tr-TR" smtClean="0"/>
              <a:t>Asıl metin stillerini düzenlemek için tıklatın</a:t>
            </a:r>
          </a:p>
          <a:p>
            <a:pPr lvl="1"/>
            <a:r>
              <a:rPr lang="tr-TR" altLang="tr-TR" smtClean="0"/>
              <a:t>İkinci düzey</a:t>
            </a:r>
          </a:p>
          <a:p>
            <a:pPr lvl="2"/>
            <a:r>
              <a:rPr lang="tr-TR" altLang="tr-TR" smtClean="0"/>
              <a:t>Üçüncü düzey</a:t>
            </a:r>
          </a:p>
          <a:p>
            <a:pPr lvl="3"/>
            <a:r>
              <a:rPr lang="tr-TR" altLang="tr-TR" smtClean="0"/>
              <a:t>Dördüncü düzey</a:t>
            </a:r>
          </a:p>
          <a:p>
            <a:pPr lvl="4"/>
            <a:r>
              <a:rPr lang="tr-TR" altLang="tr-TR" smtClean="0"/>
              <a:t>Beşinci düzey</a:t>
            </a:r>
          </a:p>
        </p:txBody>
      </p:sp>
    </p:spTree>
    <p:extLst>
      <p:ext uri="{BB962C8B-B14F-4D97-AF65-F5344CB8AC3E}">
        <p14:creationId xmlns:p14="http://schemas.microsoft.com/office/powerpoint/2010/main" val="27596725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66" r:id="rId1"/>
    <p:sldLayoutId id="2147484067" r:id="rId2"/>
    <p:sldLayoutId id="2147484068" r:id="rId3"/>
    <p:sldLayoutId id="2147484069" r:id="rId4"/>
    <p:sldLayoutId id="2147484070" r:id="rId5"/>
    <p:sldLayoutId id="2147484071" r:id="rId6"/>
    <p:sldLayoutId id="2147484072" r:id="rId7"/>
    <p:sldLayoutId id="2147484073" r:id="rId8"/>
    <p:sldLayoutId id="2147484074" r:id="rId9"/>
    <p:sldLayoutId id="2147484075" r:id="rId10"/>
    <p:sldLayoutId id="2147484076" r:id="rId11"/>
    <p:sldLayoutId id="2147484077" r:id="rId12"/>
    <p:sldLayoutId id="2147484078" r:id="rId13"/>
    <p:sldLayoutId id="2147484079" r:id="rId14"/>
    <p:sldLayoutId id="2147484080" r:id="rId15"/>
    <p:sldLayoutId id="2147484081" r:id="rId16"/>
    <p:sldLayoutId id="2147484082" r:id="rId17"/>
    <p:sldLayoutId id="2147484083" r:id="rId18"/>
    <p:sldLayoutId id="2147484084" r:id="rId19"/>
  </p:sldLayoutIdLst>
  <p:transition spd="med">
    <p:fade/>
  </p:transition>
  <p:timing>
    <p:tnLst>
      <p:par>
        <p:cTn id="1" dur="indefinite" restart="never" nodeType="tmRoot"/>
      </p:par>
    </p:tnLst>
  </p:timing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1 Başlık Yer Tutucusu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tr-TR" smtClean="0"/>
              <a:t>Asıl başlık stili için tıklatın</a:t>
            </a:r>
          </a:p>
        </p:txBody>
      </p:sp>
      <p:sp>
        <p:nvSpPr>
          <p:cNvPr id="4099" name="2 Metin Yer Tutucusu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tr-TR" smtClean="0"/>
              <a:t>Asıl metin stillerini düzenlemek için tıklatın</a:t>
            </a:r>
          </a:p>
          <a:p>
            <a:pPr lvl="1"/>
            <a:r>
              <a:rPr lang="tr-TR" altLang="tr-TR" smtClean="0"/>
              <a:t>İkinci düzey</a:t>
            </a:r>
          </a:p>
          <a:p>
            <a:pPr lvl="2"/>
            <a:r>
              <a:rPr lang="tr-TR" altLang="tr-TR" smtClean="0"/>
              <a:t>Üçüncü düzey</a:t>
            </a:r>
          </a:p>
          <a:p>
            <a:pPr lvl="3"/>
            <a:r>
              <a:rPr lang="tr-TR" altLang="tr-TR" smtClean="0"/>
              <a:t>Dördüncü düzey</a:t>
            </a:r>
          </a:p>
          <a:p>
            <a:pPr lvl="4"/>
            <a:r>
              <a:rPr lang="tr-TR" altLang="tr-TR" smtClean="0"/>
              <a:t>Beşinci düzey</a:t>
            </a: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rgbClr val="494949">
                    <a:tint val="75000"/>
                  </a:srgb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sv-SE"/>
              <a:t>Ekonomi Bakanlığı</a:t>
            </a: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959595"/>
                </a:solidFill>
              </a:defRPr>
            </a:lvl1pPr>
          </a:lstStyle>
          <a:p>
            <a:pPr>
              <a:defRPr/>
            </a:pPr>
            <a:fld id="{3D8683B3-0C5B-4EBA-A5C3-603CE82BE7DF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2940548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86" r:id="rId1"/>
    <p:sldLayoutId id="2147484087" r:id="rId2"/>
    <p:sldLayoutId id="2147484088" r:id="rId3"/>
    <p:sldLayoutId id="2147484089" r:id="rId4"/>
    <p:sldLayoutId id="2147484090" r:id="rId5"/>
    <p:sldLayoutId id="2147484091" r:id="rId6"/>
    <p:sldLayoutId id="2147484092" r:id="rId7"/>
    <p:sldLayoutId id="2147484093" r:id="rId8"/>
    <p:sldLayoutId id="2147484094" r:id="rId9"/>
    <p:sldLayoutId id="2147484095" r:id="rId10"/>
    <p:sldLayoutId id="2147484096" r:id="rId11"/>
    <p:sldLayoutId id="2147484097" r:id="rId12"/>
    <p:sldLayoutId id="2147484098" r:id="rId13"/>
    <p:sldLayoutId id="2147484099" r:id="rId14"/>
    <p:sldLayoutId id="2147484100" r:id="rId15"/>
    <p:sldLayoutId id="2147484101" r:id="rId16"/>
    <p:sldLayoutId id="2147484102" r:id="rId17"/>
    <p:sldLayoutId id="2147484103" r:id="rId18"/>
    <p:sldLayoutId id="2147484104" r:id="rId19"/>
  </p:sldLayoutIdLst>
  <p:transition spd="med">
    <p:fade/>
  </p:transition>
  <p:timing>
    <p:tnLst>
      <p:par>
        <p:cTn id="1" dur="indefinite" restart="never" nodeType="tmRoot"/>
      </p:par>
    </p:tnLst>
  </p:timing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3" Type="http://schemas.openxmlformats.org/officeDocument/2006/relationships/image" Target="../media/image12.png"/><Relationship Id="rId7" Type="http://schemas.openxmlformats.org/officeDocument/2006/relationships/image" Target="../media/image16.png"/><Relationship Id="rId12" Type="http://schemas.openxmlformats.org/officeDocument/2006/relationships/image" Target="../media/image21.tif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0.xml"/><Relationship Id="rId6" Type="http://schemas.openxmlformats.org/officeDocument/2006/relationships/image" Target="../media/image15.png"/><Relationship Id="rId11" Type="http://schemas.openxmlformats.org/officeDocument/2006/relationships/image" Target="../media/image20.jpeg"/><Relationship Id="rId5" Type="http://schemas.openxmlformats.org/officeDocument/2006/relationships/image" Target="../media/image14.png"/><Relationship Id="rId10" Type="http://schemas.openxmlformats.org/officeDocument/2006/relationships/image" Target="../media/image19.png"/><Relationship Id="rId4" Type="http://schemas.openxmlformats.org/officeDocument/2006/relationships/image" Target="../media/image13.png"/><Relationship Id="rId9" Type="http://schemas.openxmlformats.org/officeDocument/2006/relationships/image" Target="../media/image18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3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4.xml"/><Relationship Id="rId4" Type="http://schemas.openxmlformats.org/officeDocument/2006/relationships/image" Target="../media/image23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4.xml"/><Relationship Id="rId5" Type="http://schemas.openxmlformats.org/officeDocument/2006/relationships/chart" Target="../charts/chart4.xml"/><Relationship Id="rId4" Type="http://schemas.openxmlformats.org/officeDocument/2006/relationships/chart" Target="../charts/chart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5.xml"/><Relationship Id="rId5" Type="http://schemas.openxmlformats.org/officeDocument/2006/relationships/image" Target="../media/image22.png"/><Relationship Id="rId4" Type="http://schemas.openxmlformats.org/officeDocument/2006/relationships/chart" Target="../charts/char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919" y="5832662"/>
            <a:ext cx="914270" cy="9270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62286" y="5834624"/>
            <a:ext cx="933450" cy="9526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60" y="5826101"/>
            <a:ext cx="933450" cy="9078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016" y="5826101"/>
            <a:ext cx="1010171" cy="9909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8144" y="5855039"/>
            <a:ext cx="875909" cy="8823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6532" y="5877272"/>
            <a:ext cx="939844" cy="946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2400" y="5870262"/>
            <a:ext cx="927057" cy="933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5896" y="5832662"/>
            <a:ext cx="927057" cy="946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Resim 1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4054" y="332656"/>
            <a:ext cx="2009073" cy="2009073"/>
          </a:xfrm>
          <a:prstGeom prst="rect">
            <a:avLst/>
          </a:prstGeom>
        </p:spPr>
      </p:pic>
      <p:pic>
        <p:nvPicPr>
          <p:cNvPr id="3" name="Resim 2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2737" y="332656"/>
            <a:ext cx="2444733" cy="1833291"/>
          </a:xfrm>
          <a:prstGeom prst="rect">
            <a:avLst/>
          </a:prstGeom>
        </p:spPr>
      </p:pic>
      <p:sp>
        <p:nvSpPr>
          <p:cNvPr id="4" name="Metin kutusu 3"/>
          <p:cNvSpPr txBox="1"/>
          <p:nvPr/>
        </p:nvSpPr>
        <p:spPr>
          <a:xfrm>
            <a:off x="137412" y="2564904"/>
            <a:ext cx="8980710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eaLnBrk="1" hangingPunct="1"/>
            <a:r>
              <a:rPr lang="tr-TR" sz="3400" b="1" dirty="0" smtClean="0">
                <a:solidFill>
                  <a:schemeClr val="tx1">
                    <a:lumMod val="50000"/>
                  </a:schemeClr>
                </a:solidFill>
                <a:cs typeface="Arial" charset="0"/>
              </a:rPr>
              <a:t>HİZMET SEKTÖRLERİNE YÖNELİK MEVCUT DESTEKLER ve UYGULAMAYA KONULAN </a:t>
            </a:r>
          </a:p>
          <a:p>
            <a:pPr lvl="0" algn="ctr" eaLnBrk="1" hangingPunct="1"/>
            <a:r>
              <a:rPr lang="tr-TR" sz="3400" b="1" dirty="0" smtClean="0">
                <a:solidFill>
                  <a:schemeClr val="tx1">
                    <a:lumMod val="50000"/>
                  </a:schemeClr>
                </a:solidFill>
                <a:cs typeface="Arial" charset="0"/>
              </a:rPr>
              <a:t>YENİ DESTEKLER</a:t>
            </a:r>
          </a:p>
        </p:txBody>
      </p:sp>
      <p:sp>
        <p:nvSpPr>
          <p:cNvPr id="5" name="Metin kutusu 4"/>
          <p:cNvSpPr txBox="1"/>
          <p:nvPr/>
        </p:nvSpPr>
        <p:spPr>
          <a:xfrm>
            <a:off x="137412" y="4221088"/>
            <a:ext cx="889005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400" b="1" dirty="0" smtClean="0">
                <a:solidFill>
                  <a:srgbClr val="33CCFF"/>
                </a:solidFill>
              </a:rPr>
              <a:t>SERBEST BÖLGELER YURTDIŞI YATIRIM VE HİZMETLER</a:t>
            </a:r>
          </a:p>
          <a:p>
            <a:pPr algn="ctr"/>
            <a:r>
              <a:rPr lang="tr-TR" sz="2400" b="1" dirty="0" smtClean="0">
                <a:solidFill>
                  <a:srgbClr val="33CCFF"/>
                </a:solidFill>
              </a:rPr>
              <a:t>GENEL MÜDÜRLÜĞÜ</a:t>
            </a:r>
          </a:p>
          <a:p>
            <a:pPr algn="ctr"/>
            <a:endParaRPr lang="tr-TR" b="1" dirty="0" smtClean="0"/>
          </a:p>
          <a:p>
            <a:pPr algn="ctr"/>
            <a:r>
              <a:rPr lang="tr-TR" b="1" dirty="0" smtClean="0"/>
              <a:t>25 TEMMUZ 2017</a:t>
            </a:r>
            <a:endParaRPr lang="tr-TR" b="1" dirty="0"/>
          </a:p>
        </p:txBody>
      </p:sp>
    </p:spTree>
    <p:extLst>
      <p:ext uri="{BB962C8B-B14F-4D97-AF65-F5344CB8AC3E}">
        <p14:creationId xmlns:p14="http://schemas.microsoft.com/office/powerpoint/2010/main" val="2448547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306121" y="188640"/>
            <a:ext cx="7837879" cy="476844"/>
          </a:xfrm>
        </p:spPr>
        <p:txBody>
          <a:bodyPr>
            <a:noAutofit/>
          </a:bodyPr>
          <a:lstStyle/>
          <a:p>
            <a:r>
              <a:rPr lang="tr-TR" sz="1800" dirty="0" smtClean="0"/>
              <a:t>MARKA/TURQUALITY ® DESTEĞİ </a:t>
            </a:r>
            <a:r>
              <a:rPr lang="tr-TR" sz="1800" dirty="0"/>
              <a:t>(HİZMET SEKTÖRÜ</a:t>
            </a:r>
            <a:r>
              <a:rPr lang="tr-TR" sz="1800" dirty="0" smtClean="0"/>
              <a:t>)</a:t>
            </a:r>
            <a:br>
              <a:rPr lang="tr-TR" sz="1800" dirty="0" smtClean="0"/>
            </a:br>
            <a:r>
              <a:rPr lang="tr-TR" sz="1800" dirty="0" smtClean="0"/>
              <a:t> (2015/9 sayılı KARAR)</a:t>
            </a:r>
            <a:endParaRPr lang="tr-TR" sz="1800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C5A7D2A-A6CC-491E-9572-17D0D067E594}" type="slidenum">
              <a:rPr kumimoji="0" lang="en-US" altLang="tr-TR" sz="16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US" altLang="tr-TR" sz="16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Calibri" pitchFamily="34" charset="0"/>
              <a:ea typeface="+mn-ea"/>
              <a:cs typeface="+mn-cs"/>
            </a:endParaRPr>
          </a:p>
        </p:txBody>
      </p:sp>
      <p:pic>
        <p:nvPicPr>
          <p:cNvPr id="5" name="Resim 4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187624" y="116632"/>
            <a:ext cx="1882010" cy="576064"/>
          </a:xfrm>
          <a:prstGeom prst="rect">
            <a:avLst/>
          </a:prstGeom>
        </p:spPr>
      </p:pic>
      <p:graphicFrame>
        <p:nvGraphicFramePr>
          <p:cNvPr id="8" name="Tablo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61320254"/>
              </p:ext>
            </p:extLst>
          </p:nvPr>
        </p:nvGraphicFramePr>
        <p:xfrm>
          <a:off x="199926" y="1034971"/>
          <a:ext cx="8620546" cy="5202341"/>
        </p:xfrm>
        <a:graphic>
          <a:graphicData uri="http://schemas.openxmlformats.org/drawingml/2006/table">
            <a:tbl>
              <a:tblPr>
                <a:tableStyleId>{5DA37D80-6434-44D0-A028-1B22A696006F}</a:tableStyleId>
              </a:tblPr>
              <a:tblGrid>
                <a:gridCol w="297064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473442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076953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2099511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8241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4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</a:rPr>
                        <a:t>DESTEĞİN ADI</a:t>
                      </a:r>
                      <a:endParaRPr kumimoji="0" lang="tr-TR" altLang="tr-T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cs typeface="Times New Roman" pitchFamily="18" charset="0"/>
                      </a:endParaRPr>
                    </a:p>
                  </a:txBody>
                  <a:tcPr marL="63508" marR="63508" marT="0" marB="0" anchor="ctr" horzOverflow="overflow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4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</a:rPr>
                        <a:t>DESTEK ORANI</a:t>
                      </a:r>
                      <a:endParaRPr kumimoji="0" lang="tr-TR" altLang="tr-T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cs typeface="Times New Roman" pitchFamily="18" charset="0"/>
                      </a:endParaRPr>
                    </a:p>
                  </a:txBody>
                  <a:tcPr marL="63508" marR="63508" marT="0" marB="0" anchor="ctr" horzOverflow="overflow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4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</a:rPr>
                        <a:t>DESTEK ÜST LİMİTİ ($)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4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</a:rPr>
                        <a:t>(Marka Destek Programı)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4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</a:rPr>
                        <a:t> (4 Yıl)</a:t>
                      </a:r>
                      <a:endParaRPr kumimoji="0" lang="tr-TR" altLang="tr-T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cs typeface="Times New Roman" pitchFamily="18" charset="0"/>
                      </a:endParaRPr>
                    </a:p>
                  </a:txBody>
                  <a:tcPr marL="63508" marR="63508" marT="0" marB="0" anchor="ctr" horzOverflow="overflow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4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</a:rPr>
                        <a:t>DESTEK ÜST LİMİTİ ($)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4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</a:rPr>
                        <a:t>(</a:t>
                      </a:r>
                      <a:r>
                        <a:rPr kumimoji="0" lang="tr-TR" altLang="tr-TR" sz="1400" b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</a:rPr>
                        <a:t>Turquality</a:t>
                      </a:r>
                      <a:r>
                        <a:rPr kumimoji="0" lang="tr-TR" altLang="tr-TR" sz="14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</a:rPr>
                        <a:t>® Destek Programı)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4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</a:rPr>
                        <a:t>(5 + 5 Yıl)</a:t>
                      </a:r>
                      <a:endParaRPr kumimoji="0" lang="tr-TR" altLang="tr-T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cs typeface="Times New Roman" pitchFamily="18" charset="0"/>
                      </a:endParaRPr>
                    </a:p>
                  </a:txBody>
                  <a:tcPr marL="63508" marR="63508" marT="0" marB="0" anchor="ctr" horzOverflow="overflow">
                    <a:solidFill>
                      <a:schemeClr val="accent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4787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4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Ürün/Hizmet/Marka Tescil-Korunma Desteği</a:t>
                      </a:r>
                      <a:endParaRPr kumimoji="0" lang="tr-TR" altLang="tr-T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L="63508" marR="63508" marT="0" marB="0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4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%50</a:t>
                      </a:r>
                      <a:endParaRPr kumimoji="0" lang="tr-TR" altLang="tr-TR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marL="63508" marR="63508" marT="0" marB="0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400" u="none" strike="noStrike" cap="none" normalizeH="0" baseline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50 bin/yıl</a:t>
                      </a:r>
                      <a:endParaRPr kumimoji="0" lang="tr-TR" altLang="tr-T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marL="63508" marR="63508" marT="0" marB="0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400" u="none" strike="noStrike" cap="none" normalizeH="0" baseline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---</a:t>
                      </a:r>
                      <a:endParaRPr kumimoji="0" lang="tr-TR" altLang="tr-T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L="63508" marR="63508" marT="0" marB="0" anchor="ctr" horzOverflow="overflow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53354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400" u="none" strike="noStrike" cap="none" normalizeH="0" baseline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Reklam, Tanıtım ve Pazarlama Desteği</a:t>
                      </a:r>
                      <a:endParaRPr kumimoji="0" lang="tr-TR" altLang="tr-T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marL="63508" marR="63508" marT="0" marB="0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4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%50</a:t>
                      </a:r>
                      <a:endParaRPr kumimoji="0" lang="tr-TR" altLang="tr-TR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marL="63508" marR="63508" marT="0" marB="0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4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400 bin/yıl</a:t>
                      </a:r>
                      <a:endParaRPr kumimoji="0" lang="tr-TR" altLang="tr-TR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marL="63508" marR="63508" marT="0" marB="0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400" u="none" strike="noStrike" cap="none" normalizeH="0" baseline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---</a:t>
                      </a:r>
                      <a:endParaRPr kumimoji="0" lang="tr-TR" altLang="tr-T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L="63508" marR="63508" marT="0" marB="0" anchor="ctr" horzOverflow="overflow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1409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400" u="none" strike="noStrike" cap="none" normalizeH="0" baseline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Belgelendirme Desteği</a:t>
                      </a:r>
                      <a:endParaRPr kumimoji="0" lang="tr-TR" altLang="tr-T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marL="63508" marR="63508" marT="0" marB="0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400" u="none" strike="noStrike" cap="none" normalizeH="0" baseline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%50</a:t>
                      </a:r>
                      <a:endParaRPr kumimoji="0" lang="tr-TR" altLang="tr-TR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marL="63508" marR="63508" marT="0" marB="0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4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50 bin/belge</a:t>
                      </a:r>
                      <a:endParaRPr kumimoji="0" lang="tr-TR" altLang="tr-TR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marL="63508" marR="63508" marT="0" marB="0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400" u="none" strike="noStrike" cap="none" normalizeH="0" baseline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---</a:t>
                      </a:r>
                      <a:endParaRPr kumimoji="0" lang="tr-TR" altLang="tr-T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L="63508" marR="63508" marT="0" marB="0" anchor="ctr" horzOverflow="overflow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41733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400" u="none" strike="noStrike" cap="none" normalizeH="0" baseline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Yurt Dışı Birim  Kira Desteği</a:t>
                      </a:r>
                      <a:endParaRPr kumimoji="0" lang="tr-TR" altLang="tr-T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L="63508" marR="63508" marT="0" marB="0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400" u="none" strike="noStrike" cap="none" normalizeH="0" baseline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%50</a:t>
                      </a:r>
                      <a:endParaRPr kumimoji="0" lang="tr-TR" altLang="tr-TR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marL="63508" marR="63508" marT="0" marB="0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4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600 bin /yıl (</a:t>
                      </a:r>
                      <a:r>
                        <a:rPr kumimoji="0" lang="tr-TR" altLang="tr-TR" sz="1400" u="none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maks</a:t>
                      </a:r>
                      <a:r>
                        <a:rPr kumimoji="0" lang="tr-TR" altLang="tr-TR" sz="14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. 50 adet)</a:t>
                      </a:r>
                      <a:endParaRPr kumimoji="0" lang="tr-TR" altLang="tr-TR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marL="63508" marR="63508" marT="0" marB="0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4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(</a:t>
                      </a:r>
                      <a:r>
                        <a:rPr kumimoji="0" lang="tr-TR" altLang="tr-TR" sz="1400" u="none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maks</a:t>
                      </a:r>
                      <a:r>
                        <a:rPr kumimoji="0" lang="tr-TR" altLang="tr-TR" sz="14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. 50 adet)</a:t>
                      </a:r>
                      <a:endParaRPr kumimoji="0" lang="tr-TR" altLang="tr-TR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L="63508" marR="63508" marT="0" marB="0" anchor="ctr" horzOverflow="overflow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42315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400" u="none" strike="noStrike" cap="none" normalizeH="0" baseline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Yurt Dışı Birim  Dekorasyon ve Kurulum Desteği</a:t>
                      </a:r>
                      <a:endParaRPr kumimoji="0" lang="tr-TR" altLang="tr-T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L="63508" marR="63508" marT="0" marB="0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400" u="none" strike="noStrike" cap="none" normalizeH="0" baseline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%50</a:t>
                      </a:r>
                      <a:endParaRPr kumimoji="0" lang="tr-TR" altLang="tr-TR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marL="63508" marR="63508" marT="0" marB="0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4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300 bin/yıl (</a:t>
                      </a:r>
                      <a:r>
                        <a:rPr kumimoji="0" lang="tr-TR" altLang="tr-TR" sz="1400" u="none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maks</a:t>
                      </a:r>
                      <a:r>
                        <a:rPr kumimoji="0" lang="tr-TR" altLang="tr-TR" sz="14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. 50 adet)</a:t>
                      </a:r>
                      <a:endParaRPr kumimoji="0" lang="tr-TR" altLang="tr-TR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marL="63508" marR="63508" marT="0" marB="0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4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(</a:t>
                      </a:r>
                      <a:r>
                        <a:rPr kumimoji="0" lang="tr-TR" altLang="tr-TR" sz="1400" u="none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maks</a:t>
                      </a:r>
                      <a:r>
                        <a:rPr kumimoji="0" lang="tr-TR" altLang="tr-TR" sz="14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. 50 adet)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4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200 bin/birim</a:t>
                      </a:r>
                      <a:endParaRPr kumimoji="0" lang="tr-TR" altLang="tr-TR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L="63508" marR="63508" marT="0" marB="0" anchor="ctr" horzOverflow="overflow"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412069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400" u="none" strike="noStrike" cap="none" normalizeH="0" baseline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Yurt Dışı Satış Alanı Kira ve Kurulum Desteği</a:t>
                      </a:r>
                      <a:endParaRPr kumimoji="0" lang="tr-TR" altLang="tr-T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marL="63508" marR="63508" marT="0" marB="0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4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%50</a:t>
                      </a:r>
                      <a:endParaRPr kumimoji="0" lang="tr-TR" altLang="tr-TR" sz="3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marL="63508" marR="63508" marT="0" marB="0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4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200 bin/yıl</a:t>
                      </a:r>
                      <a:endParaRPr kumimoji="0" lang="tr-TR" altLang="tr-TR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marL="63508" marR="63508" marT="0" marB="0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4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200 bin/birim</a:t>
                      </a:r>
                      <a:endParaRPr kumimoji="0" lang="tr-TR" altLang="tr-TR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L="63508" marR="63508" marT="0" marB="0" anchor="ctr" horzOverflow="overflow"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8241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400" u="none" strike="noStrike" cap="none" normalizeH="0" baseline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Franchising Desteği (Kira  ve Kurulum)</a:t>
                      </a:r>
                      <a:endParaRPr kumimoji="0" lang="tr-TR" altLang="tr-T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marL="63508" marR="63508" marT="0" marB="0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4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%50</a:t>
                      </a:r>
                      <a:endParaRPr kumimoji="0" lang="tr-TR" altLang="tr-TR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marL="63508" marR="63508" marT="0" marB="0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400" u="none" strike="noStrike" cap="none" normalizeH="0" baseline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(maks .10 adet/yıl)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400" u="none" strike="noStrike" cap="none" normalizeH="0" baseline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50 bin/birim/yıl (maks. 2 yıl)  ve 50 bin/birim</a:t>
                      </a:r>
                      <a:endParaRPr kumimoji="0" lang="tr-TR" altLang="tr-T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marL="63508" marR="63508" marT="0" marB="0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4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(</a:t>
                      </a:r>
                      <a:r>
                        <a:rPr kumimoji="0" lang="tr-TR" altLang="tr-TR" sz="1400" u="none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maks</a:t>
                      </a:r>
                      <a:r>
                        <a:rPr kumimoji="0" lang="tr-TR" altLang="tr-TR" sz="14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 .100 adet)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4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200 bin/birim/yıl (</a:t>
                      </a:r>
                      <a:r>
                        <a:rPr kumimoji="0" lang="tr-TR" altLang="tr-TR" sz="1400" u="none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maks</a:t>
                      </a:r>
                      <a:r>
                        <a:rPr kumimoji="0" lang="tr-TR" altLang="tr-TR" sz="14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. 2 yıl)  ve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4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100 bin/birim</a:t>
                      </a:r>
                      <a:endParaRPr kumimoji="0" lang="tr-TR" altLang="tr-TR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L="63508" marR="63508" marT="0" marB="0" anchor="ctr" horzOverflow="overflow"/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25011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400" u="none" strike="noStrike" cap="none" normalizeH="0" baseline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Rapor Desteği</a:t>
                      </a:r>
                      <a:endParaRPr kumimoji="0" lang="tr-TR" altLang="tr-T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marL="63508" marR="63508" marT="0" marB="0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4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%50</a:t>
                      </a:r>
                      <a:endParaRPr kumimoji="0" lang="tr-TR" altLang="tr-TR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marL="63508" marR="63508" marT="0" marB="0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400" u="none" strike="noStrike" cap="none" normalizeH="0" baseline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100 bin/yıl</a:t>
                      </a:r>
                      <a:endParaRPr kumimoji="0" lang="tr-TR" altLang="tr-T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marL="63508" marR="63508" marT="0" marB="0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4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---</a:t>
                      </a:r>
                      <a:endParaRPr kumimoji="0" lang="tr-TR" altLang="tr-TR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L="63508" marR="63508" marT="0" marB="0" anchor="ctr" horzOverflow="overflow"/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42315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400" u="none" strike="noStrike" cap="none" normalizeH="0" baseline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Danışmanlık Desteği</a:t>
                      </a:r>
                      <a:endParaRPr kumimoji="0" lang="tr-TR" altLang="tr-T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marL="63508" marR="63508" marT="0" marB="0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4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%50</a:t>
                      </a:r>
                      <a:endParaRPr kumimoji="0" lang="tr-TR" altLang="tr-TR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marL="63508" marR="63508" marT="0" marB="0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400" u="none" strike="noStrike" cap="none" normalizeH="0" baseline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300 bin/yıl</a:t>
                      </a:r>
                      <a:endParaRPr kumimoji="0" lang="tr-TR" altLang="tr-T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marL="63508" marR="63508" marT="0" marB="0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600 bin/yıl</a:t>
                      </a:r>
                      <a:endParaRPr kumimoji="0" lang="tr-TR" altLang="tr-TR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L="63508" marR="63508" marT="0" marB="0" anchor="ctr" horzOverflow="overflow"/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42315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4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İstihdam (Aşçı/şef, yazılımcı, mühendis, tercüman) Desteği</a:t>
                      </a:r>
                      <a:endParaRPr kumimoji="0" lang="tr-TR" altLang="tr-T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L="63508" marR="63508" marT="0" marB="0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4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%50</a:t>
                      </a:r>
                      <a:endParaRPr kumimoji="0" lang="tr-TR" altLang="tr-TR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marL="63508" marR="63508" marT="0" marB="0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400" u="none" strike="noStrike" cap="none" normalizeH="0" baseline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200 bin/yıl (maks. 3 kişi)</a:t>
                      </a:r>
                      <a:endParaRPr kumimoji="0" lang="tr-TR" altLang="tr-T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marL="63508" marR="63508" marT="0" marB="0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4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(</a:t>
                      </a:r>
                      <a:r>
                        <a:rPr kumimoji="0" lang="tr-TR" altLang="tr-TR" sz="1400" u="none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maks</a:t>
                      </a:r>
                      <a:r>
                        <a:rPr kumimoji="0" lang="tr-TR" altLang="tr-TR" sz="14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. 5 kişi)</a:t>
                      </a:r>
                      <a:endParaRPr kumimoji="0" lang="tr-TR" altLang="tr-TR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L="63508" marR="63508" marT="0" marB="0" anchor="ctr" horzOverflow="overflow"/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87920324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/>
          <p:cNvSpPr>
            <a:spLocks noGrp="1"/>
          </p:cNvSpPr>
          <p:nvPr>
            <p:ph type="title"/>
          </p:nvPr>
        </p:nvSpPr>
        <p:spPr>
          <a:xfrm>
            <a:off x="2743200" y="44624"/>
            <a:ext cx="6369658" cy="642941"/>
          </a:xfrm>
        </p:spPr>
        <p:txBody>
          <a:bodyPr/>
          <a:lstStyle/>
          <a:p>
            <a:r>
              <a:rPr lang="tr-TR" sz="2000" dirty="0" smtClean="0"/>
              <a:t>Markalaşma ve </a:t>
            </a:r>
            <a:r>
              <a:rPr lang="tr-TR" sz="2000" dirty="0" err="1" smtClean="0"/>
              <a:t>Turquality</a:t>
            </a:r>
            <a:r>
              <a:rPr lang="tr-TR" sz="2000" dirty="0" smtClean="0"/>
              <a:t> ® Programları  - Kapsam</a:t>
            </a:r>
            <a:endParaRPr lang="tr-TR" sz="2000" dirty="0"/>
          </a:p>
        </p:txBody>
      </p:sp>
      <p:graphicFrame>
        <p:nvGraphicFramePr>
          <p:cNvPr id="14" name="Diyagram 13"/>
          <p:cNvGraphicFramePr/>
          <p:nvPr>
            <p:extLst/>
          </p:nvPr>
        </p:nvGraphicFramePr>
        <p:xfrm>
          <a:off x="389853" y="824495"/>
          <a:ext cx="8577501" cy="56822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Slayt Numarası Yer Tutucusu 2"/>
          <p:cNvSpPr>
            <a:spLocks noGrp="1"/>
          </p:cNvSpPr>
          <p:nvPr>
            <p:ph type="sldNum" sz="quarter" idx="4294967295"/>
          </p:nvPr>
        </p:nvSpPr>
        <p:spPr>
          <a:xfrm>
            <a:off x="6831794" y="6461161"/>
            <a:ext cx="2133600" cy="365125"/>
          </a:xfrm>
        </p:spPr>
        <p:txBody>
          <a:bodyPr/>
          <a:lstStyle/>
          <a:p>
            <a:fld id="{3AA4EE90-5431-4BF8-A8C8-9CA0CC16ADB3}" type="slidenum">
              <a:rPr lang="tr-TR" sz="160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pPr/>
              <a:t>11</a:t>
            </a:fld>
            <a:endParaRPr lang="tr-TR" sz="16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96061538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2838624" y="132756"/>
            <a:ext cx="6305376" cy="476844"/>
          </a:xfrm>
        </p:spPr>
        <p:txBody>
          <a:bodyPr>
            <a:normAutofit fontScale="90000"/>
          </a:bodyPr>
          <a:lstStyle/>
          <a:p>
            <a:r>
              <a:rPr lang="tr-TR" sz="2000" dirty="0" smtClean="0"/>
              <a:t>HİZMETLER TURQUALITY® PROGRAMI- İSTATİSTİKLER</a:t>
            </a:r>
            <a:br>
              <a:rPr lang="tr-TR" sz="2000" dirty="0" smtClean="0"/>
            </a:br>
            <a:r>
              <a:rPr lang="tr-TR" sz="2000" dirty="0" smtClean="0"/>
              <a:t>(2015/9 sayılı KARAR)</a:t>
            </a:r>
            <a:endParaRPr lang="tr-TR" sz="2000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C5A7D2A-A6CC-491E-9572-17D0D067E594}" type="slidenum">
              <a:rPr lang="en-US" altLang="tr-TR"/>
              <a:pPr>
                <a:defRPr/>
              </a:pPr>
              <a:t>12</a:t>
            </a:fld>
            <a:endParaRPr lang="en-US" altLang="tr-TR"/>
          </a:p>
        </p:txBody>
      </p:sp>
      <p:pic>
        <p:nvPicPr>
          <p:cNvPr id="6" name="Resim 5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033806" y="116632"/>
            <a:ext cx="1882010" cy="576064"/>
          </a:xfrm>
          <a:prstGeom prst="rect">
            <a:avLst/>
          </a:prstGeom>
        </p:spPr>
      </p:pic>
      <p:sp>
        <p:nvSpPr>
          <p:cNvPr id="9" name="TextBox 2"/>
          <p:cNvSpPr txBox="1"/>
          <p:nvPr/>
        </p:nvSpPr>
        <p:spPr>
          <a:xfrm>
            <a:off x="486632" y="5888360"/>
            <a:ext cx="44742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/>
              <a:t>* Yeni kapsama alınan firmalar</a:t>
            </a:r>
            <a:endParaRPr lang="tr-TR" dirty="0"/>
          </a:p>
        </p:txBody>
      </p:sp>
      <p:graphicFrame>
        <p:nvGraphicFramePr>
          <p:cNvPr id="10" name="Tablo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5441125"/>
              </p:ext>
            </p:extLst>
          </p:nvPr>
        </p:nvGraphicFramePr>
        <p:xfrm>
          <a:off x="323528" y="1340768"/>
          <a:ext cx="8352928" cy="3240360"/>
        </p:xfrm>
        <a:graphic>
          <a:graphicData uri="http://schemas.openxmlformats.org/drawingml/2006/table">
            <a:tbl>
              <a:tblPr firstRow="1" bandRow="1"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2088232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088232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088232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2088232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141966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</a:rPr>
                        <a:t>SEKTÖR</a:t>
                      </a:r>
                      <a:endParaRPr lang="tr-T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 smtClean="0">
                          <a:effectLst/>
                        </a:rPr>
                        <a:t>MARKA </a:t>
                      </a:r>
                      <a:r>
                        <a:rPr lang="tr-TR" sz="1800" dirty="0">
                          <a:effectLst/>
                        </a:rPr>
                        <a:t>SAYISI</a:t>
                      </a:r>
                      <a:endParaRPr lang="tr-T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 smtClean="0">
                          <a:effectLst/>
                        </a:rPr>
                        <a:t> </a:t>
                      </a:r>
                      <a:r>
                        <a:rPr lang="tr-TR" sz="1800" dirty="0">
                          <a:effectLst/>
                        </a:rPr>
                        <a:t>ÖDEME TUTARI </a:t>
                      </a:r>
                      <a:r>
                        <a:rPr lang="tr-TR" sz="1800" dirty="0" smtClean="0">
                          <a:effectLst/>
                        </a:rPr>
                        <a:t>(2016)</a:t>
                      </a:r>
                      <a:endParaRPr lang="tr-T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 smtClean="0">
                          <a:effectLst/>
                        </a:rPr>
                        <a:t>ÖDEME TUTARI (2017-7</a:t>
                      </a:r>
                      <a:r>
                        <a:rPr lang="tr-TR" sz="1800" baseline="0" dirty="0" smtClean="0">
                          <a:effectLst/>
                        </a:rPr>
                        <a:t> ay</a:t>
                      </a:r>
                      <a:r>
                        <a:rPr lang="tr-TR" sz="1800" dirty="0" smtClean="0">
                          <a:effectLst/>
                        </a:rPr>
                        <a:t>)</a:t>
                      </a:r>
                      <a:endParaRPr lang="tr-T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91034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</a:rPr>
                        <a:t>GASTRONOMİ</a:t>
                      </a:r>
                      <a:endParaRPr lang="tr-T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tr-T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 smtClean="0">
                          <a:effectLst/>
                        </a:rPr>
                        <a:t>2.297.953</a:t>
                      </a:r>
                      <a:r>
                        <a:rPr lang="tr-TR" sz="1800" baseline="0" dirty="0" smtClean="0">
                          <a:effectLst/>
                        </a:rPr>
                        <a:t> TL</a:t>
                      </a:r>
                      <a:endParaRPr lang="tr-T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2.313.103 TL</a:t>
                      </a:r>
                      <a:endParaRPr lang="tr-T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91034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LOJİSTİK</a:t>
                      </a:r>
                      <a:endParaRPr lang="tr-T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4*</a:t>
                      </a:r>
                      <a:endParaRPr lang="tr-T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tr-T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tr-T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="" xmlns:a16="http://schemas.microsoft.com/office/drawing/2014/main" val="11723583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07633437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2838624" y="132756"/>
            <a:ext cx="6305376" cy="476844"/>
          </a:xfrm>
        </p:spPr>
        <p:txBody>
          <a:bodyPr>
            <a:normAutofit/>
          </a:bodyPr>
          <a:lstStyle/>
          <a:p>
            <a:r>
              <a:rPr lang="tr-TR" sz="2000" dirty="0"/>
              <a:t>TEKNİK MÜŞAVİRLİK </a:t>
            </a:r>
            <a:r>
              <a:rPr lang="tr-TR" sz="2000" dirty="0" smtClean="0"/>
              <a:t>DESTEĞİ (2014/10 sayılı KARAR) </a:t>
            </a:r>
            <a:endParaRPr lang="tr-TR" sz="2000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C5A7D2A-A6CC-491E-9572-17D0D067E594}" type="slidenum">
              <a:rPr lang="en-US" altLang="tr-TR"/>
              <a:pPr>
                <a:defRPr/>
              </a:pPr>
              <a:t>13</a:t>
            </a:fld>
            <a:endParaRPr lang="en-US" altLang="tr-TR"/>
          </a:p>
        </p:txBody>
      </p:sp>
      <p:pic>
        <p:nvPicPr>
          <p:cNvPr id="6" name="Resim 5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177822" y="116632"/>
            <a:ext cx="1882010" cy="576064"/>
          </a:xfrm>
          <a:prstGeom prst="rect">
            <a:avLst/>
          </a:prstGeom>
        </p:spPr>
      </p:pic>
      <p:pic>
        <p:nvPicPr>
          <p:cNvPr id="8" name="Resim 7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07504" y="1010173"/>
            <a:ext cx="8950992" cy="52991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6398384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2838624" y="132756"/>
            <a:ext cx="6305376" cy="476844"/>
          </a:xfrm>
        </p:spPr>
        <p:txBody>
          <a:bodyPr>
            <a:normAutofit fontScale="90000"/>
          </a:bodyPr>
          <a:lstStyle/>
          <a:p>
            <a:r>
              <a:rPr lang="tr-TR" sz="20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TEKNİK MÜŞAVİRLİK </a:t>
            </a:r>
            <a:r>
              <a:rPr lang="tr-TR" sz="20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SEKTÖRÜ-İSTATİSTİKLER</a:t>
            </a:r>
            <a:br>
              <a:rPr lang="tr-TR" sz="20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tr-TR" sz="20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(2014/10 sayılı KARAR)</a:t>
            </a:r>
            <a:endParaRPr lang="tr-TR" sz="2000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C5A7D2A-A6CC-491E-9572-17D0D067E594}" type="slidenum">
              <a:rPr lang="en-US" altLang="tr-TR"/>
              <a:pPr>
                <a:defRPr/>
              </a:pPr>
              <a:t>14</a:t>
            </a:fld>
            <a:endParaRPr lang="en-US" altLang="tr-TR"/>
          </a:p>
        </p:txBody>
      </p:sp>
      <p:pic>
        <p:nvPicPr>
          <p:cNvPr id="6" name="Resim 5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249830" y="116632"/>
            <a:ext cx="1882010" cy="576064"/>
          </a:xfrm>
          <a:prstGeom prst="rect">
            <a:avLst/>
          </a:prstGeom>
        </p:spPr>
      </p:pic>
      <p:graphicFrame>
        <p:nvGraphicFramePr>
          <p:cNvPr id="7" name="Grafik 6"/>
          <p:cNvGraphicFramePr/>
          <p:nvPr>
            <p:extLst>
              <p:ext uri="{D42A27DB-BD31-4B8C-83A1-F6EECF244321}">
                <p14:modId xmlns:p14="http://schemas.microsoft.com/office/powerpoint/2010/main" val="950907343"/>
              </p:ext>
            </p:extLst>
          </p:nvPr>
        </p:nvGraphicFramePr>
        <p:xfrm>
          <a:off x="290287" y="1314086"/>
          <a:ext cx="8592456" cy="22589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9" name="Rectangle 21"/>
          <p:cNvSpPr>
            <a:spLocks noChangeArrowheads="1"/>
          </p:cNvSpPr>
          <p:nvPr/>
        </p:nvSpPr>
        <p:spPr bwMode="auto">
          <a:xfrm>
            <a:off x="290287" y="914028"/>
            <a:ext cx="8592455" cy="400058"/>
          </a:xfrm>
          <a:prstGeom prst="rect">
            <a:avLst/>
          </a:prstGeom>
          <a:solidFill>
            <a:srgbClr val="B50B0B"/>
          </a:solidFill>
          <a:ln>
            <a:noFill/>
          </a:ln>
          <a:effectLst>
            <a:outerShdw blurRad="63500" dist="17961" dir="2700000" algn="ctr" rotWithShape="0">
              <a:srgbClr val="000000">
                <a:alpha val="74997"/>
              </a:srgbClr>
            </a:outerShdw>
          </a:effectLst>
          <a:extLst/>
        </p:spPr>
        <p:txBody>
          <a:bodyPr wrap="none" lIns="0" tIns="0" rIns="0" bIns="0" anchor="ctr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tr-TR" sz="2400" b="1" dirty="0" smtClean="0">
                <a:solidFill>
                  <a:prstClr val="white"/>
                </a:solidFill>
              </a:rPr>
              <a:t>Sonuçlanan Başvuru Sayısı (Adet) </a:t>
            </a:r>
            <a:endParaRPr lang="tr-TR" sz="2400" b="1" dirty="0">
              <a:solidFill>
                <a:prstClr val="white"/>
              </a:solidFill>
              <a:cs typeface="Arial" pitchFamily="34" charset="0"/>
            </a:endParaRPr>
          </a:p>
        </p:txBody>
      </p:sp>
      <p:sp>
        <p:nvSpPr>
          <p:cNvPr id="10" name="Rectangle 21"/>
          <p:cNvSpPr>
            <a:spLocks noChangeArrowheads="1"/>
          </p:cNvSpPr>
          <p:nvPr/>
        </p:nvSpPr>
        <p:spPr bwMode="auto">
          <a:xfrm>
            <a:off x="290287" y="3821388"/>
            <a:ext cx="8592455" cy="447633"/>
          </a:xfrm>
          <a:prstGeom prst="rect">
            <a:avLst/>
          </a:prstGeom>
          <a:solidFill>
            <a:srgbClr val="B50B0B"/>
          </a:solidFill>
          <a:ln>
            <a:noFill/>
          </a:ln>
          <a:effectLst>
            <a:outerShdw blurRad="63500" dist="17961" dir="2700000" algn="ctr" rotWithShape="0">
              <a:srgbClr val="000000">
                <a:alpha val="74997"/>
              </a:srgbClr>
            </a:outerShdw>
          </a:effectLst>
          <a:extLst/>
        </p:spPr>
        <p:txBody>
          <a:bodyPr wrap="none" lIns="0" tIns="0" rIns="0" bIns="0" anchor="ctr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tr-TR" sz="2400" b="1" dirty="0" smtClean="0">
                <a:solidFill>
                  <a:prstClr val="white"/>
                </a:solidFill>
              </a:rPr>
              <a:t>Yapılan Ödemeler (TL)</a:t>
            </a:r>
            <a:endParaRPr lang="tr-TR" sz="2400" b="1" dirty="0">
              <a:solidFill>
                <a:prstClr val="white"/>
              </a:solidFill>
              <a:cs typeface="Arial" pitchFamily="34" charset="0"/>
            </a:endParaRPr>
          </a:p>
        </p:txBody>
      </p:sp>
      <p:graphicFrame>
        <p:nvGraphicFramePr>
          <p:cNvPr id="11" name="Object 2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29327166"/>
              </p:ext>
            </p:extLst>
          </p:nvPr>
        </p:nvGraphicFramePr>
        <p:xfrm>
          <a:off x="290286" y="4269021"/>
          <a:ext cx="8592455" cy="21123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3" name="Metin kutusu 2"/>
          <p:cNvSpPr txBox="1"/>
          <p:nvPr/>
        </p:nvSpPr>
        <p:spPr>
          <a:xfrm>
            <a:off x="6171504" y="3474461"/>
            <a:ext cx="292580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000" b="1" dirty="0" smtClean="0"/>
              <a:t>*2017 yılına ilişkin veriler ilk altı ayı kapsamaktadır</a:t>
            </a:r>
            <a:r>
              <a:rPr lang="tr-TR" sz="1000" dirty="0" smtClean="0"/>
              <a:t>.</a:t>
            </a:r>
            <a:endParaRPr lang="tr-TR" sz="1000" dirty="0"/>
          </a:p>
        </p:txBody>
      </p:sp>
      <p:sp>
        <p:nvSpPr>
          <p:cNvPr id="12" name="Metin kutusu 11"/>
          <p:cNvSpPr txBox="1"/>
          <p:nvPr/>
        </p:nvSpPr>
        <p:spPr>
          <a:xfrm>
            <a:off x="6171504" y="6191656"/>
            <a:ext cx="292740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000" b="1" dirty="0" smtClean="0"/>
              <a:t>*2017 yılına ilişkin veriler ilk altı ayı kapsamaktadır.</a:t>
            </a:r>
            <a:endParaRPr lang="tr-TR" sz="1000" b="1" dirty="0"/>
          </a:p>
        </p:txBody>
      </p:sp>
    </p:spTree>
    <p:extLst>
      <p:ext uri="{BB962C8B-B14F-4D97-AF65-F5344CB8AC3E}">
        <p14:creationId xmlns:p14="http://schemas.microsoft.com/office/powerpoint/2010/main" val="585645582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441" name="Rectangle 2"/>
          <p:cNvSpPr>
            <a:spLocks noChangeArrowheads="1"/>
          </p:cNvSpPr>
          <p:nvPr/>
        </p:nvSpPr>
        <p:spPr bwMode="auto">
          <a:xfrm>
            <a:off x="-36513" y="2781300"/>
            <a:ext cx="9144001" cy="1368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defTabSz="457200" eaLnBrk="1" hangingPunct="1">
              <a:defRPr/>
            </a:pPr>
            <a:r>
              <a:rPr lang="tr-TR" sz="3400" b="1" dirty="0">
                <a:solidFill>
                  <a:srgbClr val="FFFFFF"/>
                </a:solidFill>
                <a:latin typeface="Calibri" pitchFamily="34" charset="0"/>
                <a:cs typeface="+mn-cs"/>
              </a:rPr>
              <a:t>TEŞEKKÜR EDERİZ.</a:t>
            </a:r>
          </a:p>
        </p:txBody>
      </p:sp>
      <p:pic>
        <p:nvPicPr>
          <p:cNvPr id="90115" name="Picture 4" descr="http://www.discoverthepotential.com/favicons/facebook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541338" y="79375"/>
            <a:ext cx="2952751" cy="154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Metin kutusu 1"/>
          <p:cNvSpPr txBox="1"/>
          <p:nvPr/>
        </p:nvSpPr>
        <p:spPr>
          <a:xfrm>
            <a:off x="1692275" y="4868863"/>
            <a:ext cx="6119813" cy="110799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tr-TR" sz="2200" b="1" dirty="0" smtClean="0">
                <a:latin typeface="+mn-lt"/>
              </a:rPr>
              <a:t>UĞUR ÖZTÜRK</a:t>
            </a:r>
            <a:endParaRPr lang="tr-TR" sz="2200" b="1" dirty="0">
              <a:latin typeface="+mn-lt"/>
            </a:endParaRPr>
          </a:p>
          <a:p>
            <a:pPr algn="ctr">
              <a:defRPr/>
            </a:pPr>
            <a:r>
              <a:rPr lang="tr-TR" sz="2200" b="1" dirty="0">
                <a:latin typeface="+mn-lt"/>
              </a:rPr>
              <a:t>SERBEST BÖLGELER YURTDIŞI YATIRIM </a:t>
            </a:r>
          </a:p>
          <a:p>
            <a:pPr algn="ctr">
              <a:defRPr/>
            </a:pPr>
            <a:r>
              <a:rPr lang="tr-TR" sz="2200" b="1" dirty="0">
                <a:latin typeface="+mn-lt"/>
              </a:rPr>
              <a:t>VE HİZMETLER GENEL </a:t>
            </a:r>
            <a:r>
              <a:rPr lang="tr-TR" sz="2200" b="1" dirty="0" smtClean="0">
                <a:latin typeface="+mn-lt"/>
              </a:rPr>
              <a:t>MÜDÜRÜ</a:t>
            </a:r>
            <a:endParaRPr lang="tr-TR" sz="2200" b="1" dirty="0">
              <a:latin typeface="+mn-lt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342633" y="188640"/>
            <a:ext cx="7837879" cy="476844"/>
          </a:xfrm>
        </p:spPr>
        <p:txBody>
          <a:bodyPr>
            <a:noAutofit/>
          </a:bodyPr>
          <a:lstStyle/>
          <a:p>
            <a:r>
              <a:rPr lang="tr-TR" sz="2000" dirty="0" smtClean="0">
                <a:effectLst/>
              </a:rPr>
              <a:t> MEVCUT DESTEKLER-GENEL (HİZMET </a:t>
            </a:r>
            <a:r>
              <a:rPr lang="tr-TR" sz="2000" dirty="0">
                <a:effectLst/>
              </a:rPr>
              <a:t>İHRACATI)</a:t>
            </a: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C5A7D2A-A6CC-491E-9572-17D0D067E594}" type="slidenum">
              <a:rPr kumimoji="0" lang="en-US" altLang="tr-TR" sz="16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altLang="tr-TR" sz="16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Calibri" pitchFamily="34" charset="0"/>
              <a:ea typeface="+mn-ea"/>
              <a:cs typeface="+mn-cs"/>
            </a:endParaRPr>
          </a:p>
        </p:txBody>
      </p:sp>
      <p:pic>
        <p:nvPicPr>
          <p:cNvPr id="5" name="Resim 4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187624" y="116632"/>
            <a:ext cx="1882010" cy="576064"/>
          </a:xfrm>
          <a:prstGeom prst="rect">
            <a:avLst/>
          </a:prstGeom>
        </p:spPr>
      </p:pic>
      <p:grpSp>
        <p:nvGrpSpPr>
          <p:cNvPr id="24" name="Grup 23"/>
          <p:cNvGrpSpPr/>
          <p:nvPr/>
        </p:nvGrpSpPr>
        <p:grpSpPr>
          <a:xfrm>
            <a:off x="297598" y="1512601"/>
            <a:ext cx="2906251" cy="3356559"/>
            <a:chOff x="1479406" y="1262123"/>
            <a:chExt cx="2259765" cy="3607037"/>
          </a:xfrm>
        </p:grpSpPr>
        <p:sp>
          <p:nvSpPr>
            <p:cNvPr id="25" name="Rectangle 8"/>
            <p:cNvSpPr>
              <a:spLocks noChangeArrowheads="1"/>
            </p:cNvSpPr>
            <p:nvPr/>
          </p:nvSpPr>
          <p:spPr bwMode="auto">
            <a:xfrm>
              <a:off x="1604963" y="1914822"/>
              <a:ext cx="2063750" cy="2954338"/>
            </a:xfrm>
            <a:prstGeom prst="rect">
              <a:avLst/>
            </a:prstGeom>
            <a:gradFill rotWithShape="1">
              <a:gsLst>
                <a:gs pos="0">
                  <a:sysClr val="window" lastClr="FFFFFF"/>
                </a:gs>
                <a:gs pos="100000">
                  <a:srgbClr val="C0504D">
                    <a:lumMod val="20000"/>
                    <a:lumOff val="80000"/>
                  </a:srgbClr>
                </a:gs>
                <a:gs pos="0">
                  <a:sysClr val="window" lastClr="FFFFFF"/>
                </a:gs>
              </a:gsLst>
              <a:lin ang="16200000" scaled="1"/>
            </a:gradFill>
            <a:ln w="9525" cap="flat" cmpd="sng" algn="ctr">
              <a:noFill/>
              <a:prstDash val="solid"/>
              <a:headEnd/>
              <a:tailEnd/>
            </a:ln>
            <a:effectLst/>
          </p:spPr>
          <p:txBody>
            <a:bodyPr anchor="ctr"/>
            <a:lstStyle>
              <a:lvl1pPr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9pPr>
            </a:lstStyle>
            <a:p>
              <a:pPr marL="0" marR="0" lvl="0" indent="0" algn="l" defTabSz="457200" rtl="0" eaLnBrk="1" fontAlgn="auto" latinLnBrk="0" hangingPunct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tr-TR" altLang="tr-TR" sz="18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MS PGothic" panose="020B0600070205080204" pitchFamily="34" charset="-128"/>
                  <a:cs typeface="+mn-cs"/>
                </a:rPr>
                <a:t>HİSER</a:t>
              </a:r>
              <a:endParaRPr kumimoji="0" lang="tr-TR" altLang="tr-TR" sz="5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MS PGothic" panose="020B0600070205080204" pitchFamily="34" charset="-128"/>
                <a:cs typeface="+mn-cs"/>
              </a:endParaRPr>
            </a:p>
            <a:p>
              <a:pPr marL="0" marR="0" lvl="0" indent="0" algn="l" defTabSz="457200" rtl="0" eaLnBrk="1" fontAlgn="auto" latinLnBrk="0" hangingPunct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tr-TR" altLang="tr-TR" sz="18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MS PGothic" panose="020B0600070205080204" pitchFamily="34" charset="-128"/>
                  <a:cs typeface="+mn-cs"/>
                </a:rPr>
                <a:t>Pazara Giriş Belgeleri</a:t>
              </a:r>
              <a:endParaRPr kumimoji="0" lang="tr-TR" altLang="tr-TR" sz="5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MS PGothic" panose="020B0600070205080204" pitchFamily="34" charset="-128"/>
                <a:cs typeface="+mn-cs"/>
              </a:endParaRPr>
            </a:p>
            <a:p>
              <a:pPr marL="0" marR="0" lvl="0" indent="0" algn="l" defTabSz="457200" rtl="0" eaLnBrk="1" fontAlgn="auto" latinLnBrk="0" hangingPunct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tr-TR" altLang="tr-TR" sz="18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MS PGothic" panose="020B0600070205080204" pitchFamily="34" charset="-128"/>
                  <a:cs typeface="+mn-cs"/>
                </a:rPr>
                <a:t>Rapor-Danışmanlık</a:t>
              </a:r>
            </a:p>
            <a:p>
              <a:pPr marL="0" marR="0" lvl="0" indent="0" algn="l" defTabSz="457200" rtl="0" eaLnBrk="1" fontAlgn="auto" latinLnBrk="0" hangingPunct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tr-TR" altLang="tr-TR" sz="18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MS PGothic" panose="020B0600070205080204" pitchFamily="34" charset="-128"/>
                  <a:cs typeface="+mn-cs"/>
                </a:rPr>
                <a:t>Hizmet/Marka Tescili</a:t>
              </a:r>
              <a:endParaRPr kumimoji="0" lang="tr-TR" altLang="tr-TR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Calibri" panose="020F050202020403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  <p:grpSp>
          <p:nvGrpSpPr>
            <p:cNvPr id="26" name="Grup 25"/>
            <p:cNvGrpSpPr/>
            <p:nvPr/>
          </p:nvGrpSpPr>
          <p:grpSpPr>
            <a:xfrm>
              <a:off x="1479406" y="1262123"/>
              <a:ext cx="2259765" cy="824442"/>
              <a:chOff x="-17209" y="1589450"/>
              <a:chExt cx="1617755" cy="2538106"/>
            </a:xfrm>
            <a:solidFill>
              <a:srgbClr val="C0504D">
                <a:lumMod val="75000"/>
              </a:srgbClr>
            </a:solidFill>
          </p:grpSpPr>
          <p:sp>
            <p:nvSpPr>
              <p:cNvPr id="27" name="Düzlem 26"/>
              <p:cNvSpPr/>
              <p:nvPr/>
            </p:nvSpPr>
            <p:spPr>
              <a:xfrm>
                <a:off x="-17209" y="1589450"/>
                <a:ext cx="1617755" cy="2538106"/>
              </a:xfrm>
              <a:prstGeom prst="plaque">
                <a:avLst/>
              </a:prstGeom>
              <a:solidFill>
                <a:srgbClr val="1F497D">
                  <a:lumMod val="60000"/>
                  <a:lumOff val="40000"/>
                </a:srgbClr>
              </a:soli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p:spPr>
          </p:sp>
          <p:sp>
            <p:nvSpPr>
              <p:cNvPr id="28" name="Düzlem 4"/>
              <p:cNvSpPr/>
              <p:nvPr/>
            </p:nvSpPr>
            <p:spPr>
              <a:xfrm>
                <a:off x="216321" y="1959812"/>
                <a:ext cx="1237618" cy="1931330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 lIns="76200" tIns="76200" rIns="76200" bIns="76200" spcCol="1270" anchor="ctr"/>
              <a:lstStyle/>
              <a:p>
                <a:pPr marL="0" marR="0" lvl="0" indent="0" algn="ctr" defTabSz="889000" rtl="0" eaLnBrk="1" fontAlgn="auto" latinLnBrk="0" hangingPunct="1">
                  <a:lnSpc>
                    <a:spcPct val="90000"/>
                  </a:lnSpc>
                  <a:spcBef>
                    <a:spcPts val="0"/>
                  </a:spcBef>
                  <a:spcAft>
                    <a:spcPct val="35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tr-TR" sz="1450" b="1" i="0" u="none" strike="noStrike" kern="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İhracata </a:t>
                </a:r>
                <a:r>
                  <a:rPr kumimoji="0" lang="tr-TR" sz="1450" b="1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Hazırlık/Kurumsal Kapasite Kazandırılmasına Yönelik </a:t>
                </a:r>
                <a:r>
                  <a:rPr kumimoji="0" lang="tr-TR" sz="1450" b="1" i="0" u="none" strike="noStrike" kern="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Destekleri</a:t>
                </a:r>
                <a:endParaRPr kumimoji="0" lang="en-US" sz="1450" b="1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p:grpSp>
      </p:grpSp>
      <p:grpSp>
        <p:nvGrpSpPr>
          <p:cNvPr id="29" name="Grup 28"/>
          <p:cNvGrpSpPr/>
          <p:nvPr/>
        </p:nvGrpSpPr>
        <p:grpSpPr>
          <a:xfrm>
            <a:off x="3431030" y="1491914"/>
            <a:ext cx="2725146" cy="3377243"/>
            <a:chOff x="3923891" y="1239942"/>
            <a:chExt cx="2328068" cy="3629218"/>
          </a:xfrm>
        </p:grpSpPr>
        <p:sp>
          <p:nvSpPr>
            <p:cNvPr id="30" name="Rectangle 8"/>
            <p:cNvSpPr>
              <a:spLocks noChangeArrowheads="1"/>
            </p:cNvSpPr>
            <p:nvPr/>
          </p:nvSpPr>
          <p:spPr bwMode="auto">
            <a:xfrm>
              <a:off x="4037013" y="1925935"/>
              <a:ext cx="2055812" cy="2943225"/>
            </a:xfrm>
            <a:prstGeom prst="rect">
              <a:avLst/>
            </a:prstGeom>
            <a:gradFill rotWithShape="1">
              <a:gsLst>
                <a:gs pos="0">
                  <a:sysClr val="window" lastClr="FFFFFF"/>
                </a:gs>
                <a:gs pos="0">
                  <a:sysClr val="window" lastClr="FFFFFF"/>
                </a:gs>
                <a:gs pos="100000">
                  <a:srgbClr val="C0504D">
                    <a:lumMod val="20000"/>
                    <a:lumOff val="80000"/>
                  </a:srgbClr>
                </a:gs>
              </a:gsLst>
              <a:lin ang="16200000" scaled="1"/>
            </a:gradFill>
            <a:ln w="9525" cap="flat" cmpd="sng" algn="ctr">
              <a:noFill/>
              <a:prstDash val="solid"/>
              <a:headEnd/>
              <a:tailEnd/>
            </a:ln>
            <a:effectLst/>
          </p:spPr>
          <p:txBody>
            <a:bodyPr anchor="ctr"/>
            <a:lstStyle>
              <a:lvl1pPr marL="142875" indent="-142875"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9pPr>
            </a:lstStyle>
            <a:p>
              <a:pPr marL="142875" marR="0" lvl="0" indent="-142875" algn="l" defTabSz="457200" rtl="0" eaLnBrk="1" fontAlgn="auto" latinLnBrk="0" hangingPunct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tr-TR" altLang="tr-TR" sz="18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MS PGothic" panose="020B0600070205080204" pitchFamily="34" charset="-128"/>
                  <a:cs typeface="+mn-cs"/>
                </a:rPr>
                <a:t>Reklam, Tanıtım</a:t>
              </a:r>
            </a:p>
            <a:p>
              <a:pPr marL="142875" marR="0" lvl="0" indent="-142875" algn="l" defTabSz="457200" rtl="0" eaLnBrk="1" fontAlgn="auto" latinLnBrk="0" hangingPunct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tr-TR" altLang="tr-TR" sz="18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MS PGothic" panose="020B0600070205080204" pitchFamily="34" charset="-128"/>
                  <a:cs typeface="+mn-cs"/>
                </a:rPr>
                <a:t>Fuarlara Katılım</a:t>
              </a:r>
            </a:p>
            <a:p>
              <a:pPr marL="142875" marR="0" lvl="0" indent="-142875" algn="l" defTabSz="457200" rtl="0" eaLnBrk="1" fontAlgn="auto" latinLnBrk="0" hangingPunct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tr-TR" altLang="tr-TR" sz="18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MS PGothic" panose="020B0600070205080204" pitchFamily="34" charset="-128"/>
                  <a:cs typeface="+mn-cs"/>
                </a:rPr>
                <a:t>Yurt Dışı Birim</a:t>
              </a:r>
              <a:endParaRPr kumimoji="0" lang="tr-TR" altLang="tr-TR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MS PGothic" panose="020B0600070205080204" pitchFamily="34" charset="-128"/>
                <a:cs typeface="+mn-cs"/>
              </a:endParaRPr>
            </a:p>
            <a:p>
              <a:pPr marL="142875" marR="0" lvl="0" indent="-142875" algn="l" defTabSz="457200" rtl="0" eaLnBrk="1" fontAlgn="auto" latinLnBrk="0" hangingPunct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tr-TR" altLang="tr-TR" sz="18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MS PGothic" panose="020B0600070205080204" pitchFamily="34" charset="-128"/>
                  <a:cs typeface="+mn-cs"/>
                </a:rPr>
                <a:t>Acente Komisyon</a:t>
              </a:r>
            </a:p>
            <a:p>
              <a:pPr marL="142875" marR="0" lvl="0" indent="-142875" algn="l" defTabSz="457200" rtl="0" eaLnBrk="1" fontAlgn="auto" latinLnBrk="0" hangingPunct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tr-TR" altLang="tr-TR" sz="18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MS PGothic" panose="020B0600070205080204" pitchFamily="34" charset="-128"/>
                  <a:cs typeface="+mn-cs"/>
                </a:rPr>
                <a:t>Ticaret ve Alım </a:t>
              </a:r>
              <a:r>
                <a:rPr kumimoji="0" lang="tr-TR" altLang="tr-TR" sz="18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MS PGothic" panose="020B0600070205080204" pitchFamily="34" charset="-128"/>
                  <a:cs typeface="+mn-cs"/>
                </a:rPr>
                <a:t>H</a:t>
              </a:r>
              <a:r>
                <a:rPr kumimoji="0" lang="tr-TR" altLang="tr-TR" sz="18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MS PGothic" panose="020B0600070205080204" pitchFamily="34" charset="-128"/>
                  <a:cs typeface="+mn-cs"/>
                </a:rPr>
                <a:t>eyetleri</a:t>
              </a:r>
              <a:endParaRPr kumimoji="0" lang="tr-TR" altLang="tr-TR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  <p:grpSp>
          <p:nvGrpSpPr>
            <p:cNvPr id="31" name="Grup 30"/>
            <p:cNvGrpSpPr/>
            <p:nvPr/>
          </p:nvGrpSpPr>
          <p:grpSpPr>
            <a:xfrm>
              <a:off x="3923891" y="1239942"/>
              <a:ext cx="2328068" cy="824431"/>
              <a:chOff x="20184" y="1521014"/>
              <a:chExt cx="1619300" cy="2538070"/>
            </a:xfrm>
            <a:solidFill>
              <a:srgbClr val="C0504D">
                <a:lumMod val="75000"/>
              </a:srgbClr>
            </a:solidFill>
          </p:grpSpPr>
          <p:sp>
            <p:nvSpPr>
              <p:cNvPr id="32" name="Düzlem 31"/>
              <p:cNvSpPr/>
              <p:nvPr/>
            </p:nvSpPr>
            <p:spPr>
              <a:xfrm>
                <a:off x="20184" y="1521014"/>
                <a:ext cx="1619300" cy="2538070"/>
              </a:xfrm>
              <a:prstGeom prst="plaque">
                <a:avLst/>
              </a:prstGeom>
              <a:solidFill>
                <a:srgbClr val="1F497D">
                  <a:lumMod val="60000"/>
                  <a:lumOff val="40000"/>
                </a:srgbClr>
              </a:soli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p:spPr>
          </p:sp>
          <p:sp>
            <p:nvSpPr>
              <p:cNvPr id="33" name="Düzlem 4"/>
              <p:cNvSpPr/>
              <p:nvPr/>
            </p:nvSpPr>
            <p:spPr>
              <a:xfrm>
                <a:off x="195023" y="2118169"/>
                <a:ext cx="1237618" cy="1480640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 lIns="76200" tIns="76200" rIns="76200" bIns="76200" spcCol="1270" anchor="ctr"/>
              <a:lstStyle/>
              <a:p>
                <a:pPr marL="0" marR="0" lvl="0" indent="0" algn="ctr" defTabSz="889000" rtl="0" eaLnBrk="1" fontAlgn="auto" latinLnBrk="0" hangingPunct="1">
                  <a:lnSpc>
                    <a:spcPct val="90000"/>
                  </a:lnSpc>
                  <a:spcBef>
                    <a:spcPts val="0"/>
                  </a:spcBef>
                  <a:spcAft>
                    <a:spcPct val="35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tr-TR" sz="1600" b="1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Pazarlama ve Pazarda Tutundurma </a:t>
                </a:r>
                <a:r>
                  <a:rPr kumimoji="0" lang="tr-TR" sz="1600" b="1" i="0" u="none" strike="noStrike" kern="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Destekleri</a:t>
                </a:r>
                <a:endParaRPr kumimoji="0" lang="en-US" sz="1600" b="1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p:grpSp>
      </p:grpSp>
      <p:grpSp>
        <p:nvGrpSpPr>
          <p:cNvPr id="34" name="Grup 33"/>
          <p:cNvGrpSpPr/>
          <p:nvPr/>
        </p:nvGrpSpPr>
        <p:grpSpPr>
          <a:xfrm>
            <a:off x="6264280" y="1491915"/>
            <a:ext cx="2651119" cy="3337431"/>
            <a:chOff x="6378479" y="1239942"/>
            <a:chExt cx="2638617" cy="3588499"/>
          </a:xfrm>
        </p:grpSpPr>
        <p:sp>
          <p:nvSpPr>
            <p:cNvPr id="35" name="Rectangle 8"/>
            <p:cNvSpPr>
              <a:spLocks noChangeArrowheads="1"/>
            </p:cNvSpPr>
            <p:nvPr/>
          </p:nvSpPr>
          <p:spPr bwMode="auto">
            <a:xfrm>
              <a:off x="6507048" y="1929666"/>
              <a:ext cx="2406650" cy="2898775"/>
            </a:xfrm>
            <a:prstGeom prst="rect">
              <a:avLst/>
            </a:prstGeom>
            <a:gradFill rotWithShape="1">
              <a:gsLst>
                <a:gs pos="0">
                  <a:sysClr val="window" lastClr="FFFFFF"/>
                </a:gs>
                <a:gs pos="100000">
                  <a:srgbClr val="C0504D">
                    <a:lumMod val="20000"/>
                    <a:lumOff val="80000"/>
                  </a:srgbClr>
                </a:gs>
              </a:gsLst>
              <a:lin ang="16200000" scaled="1"/>
            </a:gradFill>
            <a:ln w="9525" cap="flat" cmpd="sng" algn="ctr">
              <a:noFill/>
              <a:prstDash val="solid"/>
              <a:headEnd/>
              <a:tailEnd/>
            </a:ln>
            <a:effectLst/>
          </p:spPr>
          <p:txBody>
            <a:bodyPr anchor="ctr"/>
            <a:lstStyle>
              <a:lvl1pPr marL="142875" indent="-142875"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9pPr>
            </a:lstStyle>
            <a:p>
              <a:pPr marL="142875" marR="0" lvl="0" indent="-1428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tr-TR" altLang="tr-TR" sz="18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MS PGothic" panose="020B0600070205080204" pitchFamily="34" charset="-128"/>
                  <a:cs typeface="+mn-cs"/>
                </a:rPr>
                <a:t>Marka – </a:t>
              </a:r>
              <a:r>
                <a:rPr kumimoji="0" lang="tr-TR" altLang="tr-TR" sz="1800" b="1" i="0" u="none" strike="noStrike" kern="0" cap="none" spc="0" normalizeH="0" baseline="0" noProof="0" dirty="0" err="1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MS PGothic" panose="020B0600070205080204" pitchFamily="34" charset="-128"/>
                  <a:cs typeface="+mn-cs"/>
                </a:rPr>
                <a:t>Turquality</a:t>
              </a:r>
              <a:endParaRPr kumimoji="0" lang="tr-TR" altLang="tr-TR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MS PGothic" panose="020B0600070205080204" pitchFamily="34" charset="-128"/>
                <a:cs typeface="+mn-cs"/>
              </a:endParaRPr>
            </a:p>
            <a:p>
              <a:pPr marL="142875" marR="0" lvl="0" indent="-1428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tr-TR" altLang="tr-TR" sz="16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  <p:grpSp>
          <p:nvGrpSpPr>
            <p:cNvPr id="36" name="Grup 35"/>
            <p:cNvGrpSpPr/>
            <p:nvPr/>
          </p:nvGrpSpPr>
          <p:grpSpPr>
            <a:xfrm>
              <a:off x="6378479" y="1239942"/>
              <a:ext cx="2638617" cy="824903"/>
              <a:chOff x="4182" y="1521014"/>
              <a:chExt cx="1619300" cy="2539525"/>
            </a:xfrm>
            <a:solidFill>
              <a:srgbClr val="C0504D">
                <a:lumMod val="75000"/>
              </a:srgbClr>
            </a:solidFill>
          </p:grpSpPr>
          <p:sp>
            <p:nvSpPr>
              <p:cNvPr id="37" name="Düzlem 36"/>
              <p:cNvSpPr/>
              <p:nvPr/>
            </p:nvSpPr>
            <p:spPr>
              <a:xfrm>
                <a:off x="4182" y="1521014"/>
                <a:ext cx="1619300" cy="2539525"/>
              </a:xfrm>
              <a:prstGeom prst="plaque">
                <a:avLst/>
              </a:prstGeom>
              <a:solidFill>
                <a:srgbClr val="1F497D">
                  <a:lumMod val="60000"/>
                  <a:lumOff val="40000"/>
                </a:srgbClr>
              </a:soli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p:spPr>
          </p:sp>
          <p:sp>
            <p:nvSpPr>
              <p:cNvPr id="38" name="Düzlem 4"/>
              <p:cNvSpPr/>
              <p:nvPr/>
            </p:nvSpPr>
            <p:spPr>
              <a:xfrm>
                <a:off x="142849" y="1960058"/>
                <a:ext cx="1340453" cy="1480638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 lIns="76200" tIns="76200" rIns="76200" bIns="76200" spcCol="1270" anchor="ctr"/>
              <a:lstStyle/>
              <a:p>
                <a:pPr marL="0" marR="0" lvl="0" indent="0" algn="ctr" defTabSz="889000" rtl="0" eaLnBrk="1" fontAlgn="auto" latinLnBrk="0" hangingPunct="1">
                  <a:lnSpc>
                    <a:spcPct val="90000"/>
                  </a:lnSpc>
                  <a:spcBef>
                    <a:spcPts val="0"/>
                  </a:spcBef>
                  <a:spcAft>
                    <a:spcPct val="35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tr-TR" sz="1600" b="1" i="0" u="none" strike="noStrike" kern="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Yüksek Katma Değere Yönelik Destekler</a:t>
                </a:r>
                <a:endParaRPr kumimoji="0" lang="en-US" sz="1600" b="1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p:grpSp>
      </p:grpSp>
      <p:sp>
        <p:nvSpPr>
          <p:cNvPr id="39" name="Sağ Ok 38"/>
          <p:cNvSpPr/>
          <p:nvPr/>
        </p:nvSpPr>
        <p:spPr>
          <a:xfrm>
            <a:off x="3190629" y="3189812"/>
            <a:ext cx="300163" cy="404356"/>
          </a:xfrm>
          <a:prstGeom prst="rightArrow">
            <a:avLst/>
          </a:prstGeom>
          <a:gradFill rotWithShape="1">
            <a:gsLst>
              <a:gs pos="0">
                <a:srgbClr val="9BBB59">
                  <a:shade val="51000"/>
                  <a:satMod val="130000"/>
                </a:srgbClr>
              </a:gs>
              <a:gs pos="80000">
                <a:srgbClr val="9BBB59">
                  <a:shade val="93000"/>
                  <a:satMod val="130000"/>
                </a:srgbClr>
              </a:gs>
              <a:gs pos="100000">
                <a:srgbClr val="9BBB59">
                  <a:shade val="94000"/>
                  <a:satMod val="135000"/>
                </a:srgbClr>
              </a:gs>
            </a:gsLst>
            <a:lin ang="16200000" scaled="0"/>
          </a:gra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0" name="Sağ Ok 39"/>
          <p:cNvSpPr/>
          <p:nvPr/>
        </p:nvSpPr>
        <p:spPr>
          <a:xfrm>
            <a:off x="6012160" y="3195369"/>
            <a:ext cx="300163" cy="404356"/>
          </a:xfrm>
          <a:prstGeom prst="rightArrow">
            <a:avLst/>
          </a:prstGeom>
          <a:gradFill rotWithShape="1">
            <a:gsLst>
              <a:gs pos="0">
                <a:srgbClr val="9BBB59">
                  <a:shade val="51000"/>
                  <a:satMod val="130000"/>
                </a:srgbClr>
              </a:gs>
              <a:gs pos="80000">
                <a:srgbClr val="9BBB59">
                  <a:shade val="93000"/>
                  <a:satMod val="130000"/>
                </a:srgbClr>
              </a:gs>
              <a:gs pos="100000">
                <a:srgbClr val="9BBB59">
                  <a:shade val="94000"/>
                  <a:satMod val="135000"/>
                </a:srgbClr>
              </a:gs>
            </a:gsLst>
            <a:lin ang="16200000" scaled="0"/>
          </a:gra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1" name="Düzlem 40"/>
          <p:cNvSpPr/>
          <p:nvPr/>
        </p:nvSpPr>
        <p:spPr>
          <a:xfrm>
            <a:off x="459076" y="5224374"/>
            <a:ext cx="8226822" cy="791418"/>
          </a:xfrm>
          <a:prstGeom prst="plaque">
            <a:avLst/>
          </a:prstGeom>
          <a:solidFill>
            <a:srgbClr val="9BBB59">
              <a:lumMod val="75000"/>
            </a:srgbClr>
          </a:soli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altLang="tr-TR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MS PGothic" panose="020B0600070205080204" pitchFamily="34" charset="-128"/>
                <a:cs typeface="+mn-cs"/>
              </a:rPr>
              <a:t>SAĞLIK TURİZMİ, FİLM, BİLİŞİM, EĞİTİM, YÖNETİM DANIŞMANLIĞI, GAYRIMENKUL, YAYINCILIK, LOJİSTİK, TEKNİK MÜŞAVİRLİK SEKTÖRLERİ</a:t>
            </a:r>
          </a:p>
        </p:txBody>
      </p:sp>
    </p:spTree>
    <p:extLst>
      <p:ext uri="{BB962C8B-B14F-4D97-AF65-F5344CB8AC3E}">
        <p14:creationId xmlns:p14="http://schemas.microsoft.com/office/powerpoint/2010/main" val="4053349353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342633" y="188640"/>
            <a:ext cx="7837879" cy="476844"/>
          </a:xfrm>
        </p:spPr>
        <p:txBody>
          <a:bodyPr>
            <a:noAutofit/>
          </a:bodyPr>
          <a:lstStyle/>
          <a:p>
            <a:r>
              <a:rPr lang="tr-TR" sz="2000" dirty="0" smtClean="0">
                <a:effectLst/>
              </a:rPr>
              <a:t> MEVCUT DESTEKLER-SEKTÖREL </a:t>
            </a:r>
            <a:r>
              <a:rPr lang="tr-TR" sz="2000" dirty="0">
                <a:effectLst/>
              </a:rPr>
              <a:t>(HİZMET İHRACATI)</a:t>
            </a:r>
            <a:endParaRPr lang="tr-TR" sz="2000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C5A7D2A-A6CC-491E-9572-17D0D067E594}" type="slidenum">
              <a:rPr kumimoji="0" lang="en-US" altLang="tr-TR" sz="16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altLang="tr-TR" sz="16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Calibri" pitchFamily="34" charset="0"/>
              <a:ea typeface="+mn-ea"/>
              <a:cs typeface="+mn-cs"/>
            </a:endParaRPr>
          </a:p>
        </p:txBody>
      </p:sp>
      <p:pic>
        <p:nvPicPr>
          <p:cNvPr id="5" name="Resim 4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187624" y="116632"/>
            <a:ext cx="1882010" cy="576064"/>
          </a:xfrm>
          <a:prstGeom prst="rect">
            <a:avLst/>
          </a:prstGeom>
        </p:spPr>
      </p:pic>
      <p:grpSp>
        <p:nvGrpSpPr>
          <p:cNvPr id="43" name="Grup 42"/>
          <p:cNvGrpSpPr/>
          <p:nvPr/>
        </p:nvGrpSpPr>
        <p:grpSpPr>
          <a:xfrm>
            <a:off x="2333436" y="1530810"/>
            <a:ext cx="2236523" cy="3377244"/>
            <a:chOff x="1509286" y="1239894"/>
            <a:chExt cx="2261923" cy="3629266"/>
          </a:xfrm>
        </p:grpSpPr>
        <p:sp>
          <p:nvSpPr>
            <p:cNvPr id="44" name="Rectangle 8"/>
            <p:cNvSpPr>
              <a:spLocks noChangeArrowheads="1"/>
            </p:cNvSpPr>
            <p:nvPr/>
          </p:nvSpPr>
          <p:spPr bwMode="auto">
            <a:xfrm>
              <a:off x="1604963" y="1914822"/>
              <a:ext cx="2063750" cy="2954338"/>
            </a:xfrm>
            <a:prstGeom prst="rect">
              <a:avLst/>
            </a:prstGeom>
            <a:gradFill rotWithShape="1">
              <a:gsLst>
                <a:gs pos="0">
                  <a:sysClr val="window" lastClr="FFFFFF"/>
                </a:gs>
                <a:gs pos="100000">
                  <a:srgbClr val="C0504D">
                    <a:lumMod val="20000"/>
                    <a:lumOff val="80000"/>
                  </a:srgbClr>
                </a:gs>
                <a:gs pos="0">
                  <a:sysClr val="window" lastClr="FFFFFF"/>
                </a:gs>
              </a:gsLst>
              <a:lin ang="16200000" scaled="1"/>
            </a:gradFill>
            <a:ln w="9525" cap="flat" cmpd="sng" algn="ctr">
              <a:noFill/>
              <a:prstDash val="solid"/>
              <a:headEnd/>
              <a:tailEnd/>
            </a:ln>
            <a:effectLst/>
          </p:spPr>
          <p:txBody>
            <a:bodyPr anchor="ctr"/>
            <a:lstStyle>
              <a:lvl1pPr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9pPr>
            </a:lstStyle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tr-TR" altLang="tr-TR" sz="18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MS PGothic" panose="020B0600070205080204" pitchFamily="34" charset="-128"/>
                  <a:cs typeface="+mn-cs"/>
                </a:rPr>
                <a:t>Yurt dışı pazarlama</a:t>
              </a:r>
            </a:p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tr-TR" altLang="tr-TR" sz="5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MS PGothic" panose="020B0600070205080204" pitchFamily="34" charset="-128"/>
                <a:cs typeface="+mn-cs"/>
              </a:endParaRPr>
            </a:p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tr-TR" altLang="tr-TR" sz="18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MS PGothic" panose="020B0600070205080204" pitchFamily="34" charset="-128"/>
                  <a:cs typeface="+mn-cs"/>
                </a:rPr>
                <a:t>Film Platosu/stüdyosu kullanım</a:t>
              </a:r>
            </a:p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tr-TR" altLang="tr-TR" sz="5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MS PGothic" panose="020B0600070205080204" pitchFamily="34" charset="-128"/>
                <a:cs typeface="+mn-cs"/>
              </a:endParaRPr>
            </a:p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tr-TR" altLang="tr-TR" sz="18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MS PGothic" panose="020B0600070205080204" pitchFamily="34" charset="-128"/>
                  <a:cs typeface="+mn-cs"/>
                </a:rPr>
                <a:t>Ürün/marka/imaj yerleştirme</a:t>
              </a:r>
            </a:p>
          </p:txBody>
        </p:sp>
        <p:grpSp>
          <p:nvGrpSpPr>
            <p:cNvPr id="45" name="Grup 44"/>
            <p:cNvGrpSpPr/>
            <p:nvPr/>
          </p:nvGrpSpPr>
          <p:grpSpPr>
            <a:xfrm>
              <a:off x="1509286" y="1239894"/>
              <a:ext cx="2261923" cy="604930"/>
              <a:chOff x="4182" y="1521017"/>
              <a:chExt cx="1619300" cy="1862321"/>
            </a:xfrm>
            <a:solidFill>
              <a:srgbClr val="C0504D">
                <a:lumMod val="75000"/>
              </a:srgbClr>
            </a:solidFill>
          </p:grpSpPr>
          <p:sp>
            <p:nvSpPr>
              <p:cNvPr id="46" name="Düzlem 45"/>
              <p:cNvSpPr/>
              <p:nvPr/>
            </p:nvSpPr>
            <p:spPr>
              <a:xfrm>
                <a:off x="4182" y="1521017"/>
                <a:ext cx="1619300" cy="1862321"/>
              </a:xfrm>
              <a:prstGeom prst="plaque">
                <a:avLst/>
              </a:prstGeom>
              <a:solidFill>
                <a:srgbClr val="1F497D">
                  <a:lumMod val="60000"/>
                  <a:lumOff val="40000"/>
                </a:srgbClr>
              </a:soli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p:spPr>
          </p:sp>
          <p:sp>
            <p:nvSpPr>
              <p:cNvPr id="47" name="Düzlem 4"/>
              <p:cNvSpPr/>
              <p:nvPr/>
            </p:nvSpPr>
            <p:spPr>
              <a:xfrm>
                <a:off x="195023" y="1711858"/>
                <a:ext cx="1237618" cy="1480640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 lIns="76200" tIns="76200" rIns="76200" bIns="76200" spcCol="1270" anchor="ctr"/>
              <a:lstStyle/>
              <a:p>
                <a:pPr marL="0" marR="0" lvl="0" indent="0" algn="ctr" defTabSz="889000" rtl="0" eaLnBrk="1" fontAlgn="auto" latinLnBrk="0" hangingPunct="1">
                  <a:lnSpc>
                    <a:spcPct val="90000"/>
                  </a:lnSpc>
                  <a:spcBef>
                    <a:spcPts val="0"/>
                  </a:spcBef>
                  <a:spcAft>
                    <a:spcPct val="35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tr-TR" sz="1600" b="1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FİLM</a:t>
                </a:r>
                <a:endParaRPr kumimoji="0" lang="en-US" sz="1600" b="1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p:grpSp>
      </p:grpSp>
      <p:grpSp>
        <p:nvGrpSpPr>
          <p:cNvPr id="48" name="Grup 47"/>
          <p:cNvGrpSpPr/>
          <p:nvPr/>
        </p:nvGrpSpPr>
        <p:grpSpPr>
          <a:xfrm>
            <a:off x="4704718" y="1540044"/>
            <a:ext cx="2013762" cy="2897068"/>
            <a:chOff x="3900885" y="1239943"/>
            <a:chExt cx="2328068" cy="3287481"/>
          </a:xfrm>
        </p:grpSpPr>
        <p:sp>
          <p:nvSpPr>
            <p:cNvPr id="49" name="Rectangle 8"/>
            <p:cNvSpPr>
              <a:spLocks noChangeArrowheads="1"/>
            </p:cNvSpPr>
            <p:nvPr/>
          </p:nvSpPr>
          <p:spPr bwMode="auto">
            <a:xfrm>
              <a:off x="3968135" y="1584199"/>
              <a:ext cx="2260818" cy="2943225"/>
            </a:xfrm>
            <a:prstGeom prst="rect">
              <a:avLst/>
            </a:prstGeom>
            <a:gradFill rotWithShape="1">
              <a:gsLst>
                <a:gs pos="0">
                  <a:sysClr val="window" lastClr="FFFFFF"/>
                </a:gs>
                <a:gs pos="0">
                  <a:sysClr val="window" lastClr="FFFFFF"/>
                </a:gs>
                <a:gs pos="100000">
                  <a:srgbClr val="C0504D">
                    <a:lumMod val="20000"/>
                    <a:lumOff val="80000"/>
                  </a:srgbClr>
                </a:gs>
              </a:gsLst>
              <a:lin ang="16200000" scaled="1"/>
            </a:gradFill>
            <a:ln w="9525" cap="flat" cmpd="sng" algn="ctr">
              <a:noFill/>
              <a:prstDash val="solid"/>
              <a:headEnd/>
              <a:tailEnd/>
            </a:ln>
            <a:effectLst/>
          </p:spPr>
          <p:txBody>
            <a:bodyPr anchor="ctr"/>
            <a:lstStyle>
              <a:lvl1pPr marL="142875" indent="-142875"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9pPr>
            </a:lstStyle>
            <a:p>
              <a:pPr marL="142875" marR="0" lvl="0" indent="-1428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tr-TR" altLang="tr-TR" sz="18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MS PGothic" panose="020B0600070205080204" pitchFamily="34" charset="-128"/>
                  <a:cs typeface="+mn-cs"/>
                </a:rPr>
                <a:t>Oyun/uygulama  geliştirme</a:t>
              </a:r>
            </a:p>
            <a:p>
              <a:pPr marL="142875" marR="0" lvl="0" indent="-1428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tr-TR" altLang="tr-TR" sz="5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MS PGothic" panose="020B0600070205080204" pitchFamily="34" charset="-128"/>
                <a:cs typeface="+mn-cs"/>
              </a:endParaRPr>
            </a:p>
            <a:p>
              <a:pPr marL="142875" marR="0" lvl="0" indent="-1428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tr-TR" altLang="tr-TR" sz="18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MS PGothic" panose="020B0600070205080204" pitchFamily="34" charset="-128"/>
                  <a:cs typeface="+mn-cs"/>
                </a:rPr>
                <a:t>Komisyon</a:t>
              </a:r>
            </a:p>
            <a:p>
              <a:pPr marL="142875" marR="0" lvl="0" indent="-1428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tr-TR" altLang="tr-TR" sz="5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MS PGothic" panose="020B0600070205080204" pitchFamily="34" charset="-128"/>
                <a:cs typeface="+mn-cs"/>
              </a:endParaRPr>
            </a:p>
            <a:p>
              <a:pPr marL="142875" marR="0" lvl="0" indent="-1428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tr-TR" altLang="tr-TR" sz="18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MS PGothic" panose="020B0600070205080204" pitchFamily="34" charset="-128"/>
                  <a:cs typeface="+mn-cs"/>
                </a:rPr>
                <a:t>Pazara giriş</a:t>
              </a:r>
              <a:endParaRPr kumimoji="0" lang="tr-TR" altLang="tr-TR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  <p:grpSp>
          <p:nvGrpSpPr>
            <p:cNvPr id="50" name="Grup 49"/>
            <p:cNvGrpSpPr/>
            <p:nvPr/>
          </p:nvGrpSpPr>
          <p:grpSpPr>
            <a:xfrm>
              <a:off x="3900885" y="1239943"/>
              <a:ext cx="2328068" cy="604930"/>
              <a:chOff x="4182" y="1521017"/>
              <a:chExt cx="1619300" cy="1862321"/>
            </a:xfrm>
            <a:solidFill>
              <a:srgbClr val="C0504D">
                <a:lumMod val="75000"/>
              </a:srgbClr>
            </a:solidFill>
          </p:grpSpPr>
          <p:sp>
            <p:nvSpPr>
              <p:cNvPr id="51" name="Düzlem 50"/>
              <p:cNvSpPr/>
              <p:nvPr/>
            </p:nvSpPr>
            <p:spPr>
              <a:xfrm>
                <a:off x="4182" y="1521017"/>
                <a:ext cx="1619300" cy="1862321"/>
              </a:xfrm>
              <a:prstGeom prst="plaque">
                <a:avLst/>
              </a:prstGeom>
              <a:solidFill>
                <a:srgbClr val="1F497D">
                  <a:lumMod val="60000"/>
                  <a:lumOff val="40000"/>
                </a:srgbClr>
              </a:soli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p:spPr>
          </p:sp>
          <p:sp>
            <p:nvSpPr>
              <p:cNvPr id="52" name="Düzlem 4"/>
              <p:cNvSpPr/>
              <p:nvPr/>
            </p:nvSpPr>
            <p:spPr>
              <a:xfrm>
                <a:off x="195023" y="1711858"/>
                <a:ext cx="1237618" cy="1480640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 lIns="76200" tIns="76200" rIns="76200" bIns="76200" spcCol="1270" anchor="ctr"/>
              <a:lstStyle/>
              <a:p>
                <a:pPr marL="0" marR="0" lvl="0" indent="0" algn="ctr" defTabSz="889000" rtl="0" eaLnBrk="1" fontAlgn="auto" latinLnBrk="0" hangingPunct="1">
                  <a:lnSpc>
                    <a:spcPct val="90000"/>
                  </a:lnSpc>
                  <a:spcBef>
                    <a:spcPts val="0"/>
                  </a:spcBef>
                  <a:spcAft>
                    <a:spcPct val="35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tr-TR" sz="1600" b="1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BİLİŞİM</a:t>
                </a:r>
                <a:endParaRPr kumimoji="0" lang="en-US" sz="1600" b="1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p:grpSp>
      </p:grpSp>
      <p:grpSp>
        <p:nvGrpSpPr>
          <p:cNvPr id="53" name="Grup 52"/>
          <p:cNvGrpSpPr/>
          <p:nvPr/>
        </p:nvGrpSpPr>
        <p:grpSpPr>
          <a:xfrm>
            <a:off x="6849511" y="1552076"/>
            <a:ext cx="2234332" cy="4443813"/>
            <a:chOff x="6378479" y="1239943"/>
            <a:chExt cx="2638617" cy="4281971"/>
          </a:xfrm>
        </p:grpSpPr>
        <p:sp>
          <p:nvSpPr>
            <p:cNvPr id="54" name="Rectangle 8"/>
            <p:cNvSpPr>
              <a:spLocks noChangeArrowheads="1"/>
            </p:cNvSpPr>
            <p:nvPr/>
          </p:nvSpPr>
          <p:spPr bwMode="auto">
            <a:xfrm>
              <a:off x="6494462" y="1856183"/>
              <a:ext cx="2406650" cy="3665731"/>
            </a:xfrm>
            <a:prstGeom prst="rect">
              <a:avLst/>
            </a:prstGeom>
            <a:gradFill rotWithShape="1">
              <a:gsLst>
                <a:gs pos="0">
                  <a:sysClr val="window" lastClr="FFFFFF"/>
                </a:gs>
                <a:gs pos="100000">
                  <a:srgbClr val="C0504D">
                    <a:lumMod val="20000"/>
                    <a:lumOff val="80000"/>
                  </a:srgbClr>
                </a:gs>
              </a:gsLst>
              <a:lin ang="16200000" scaled="1"/>
            </a:gradFill>
            <a:ln w="9525" cap="flat" cmpd="sng" algn="ctr">
              <a:noFill/>
              <a:prstDash val="solid"/>
              <a:headEnd/>
              <a:tailEnd/>
            </a:ln>
            <a:effectLst/>
          </p:spPr>
          <p:txBody>
            <a:bodyPr anchor="ctr"/>
            <a:lstStyle>
              <a:lvl1pPr marL="142875" indent="-142875"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9pPr>
            </a:lstStyle>
            <a:p>
              <a:pPr marL="142875" marR="0" lvl="0" indent="-1428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altLang="tr-TR" sz="16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MS PGothic" panose="020B0600070205080204" pitchFamily="34" charset="-128"/>
                <a:cs typeface="+mn-cs"/>
              </a:endParaRPr>
            </a:p>
            <a:p>
              <a:pPr marL="142875" marR="0" lvl="0" indent="-1428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tr-TR" altLang="tr-TR" sz="18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MS PGothic" panose="020B0600070205080204" pitchFamily="34" charset="-128"/>
                  <a:cs typeface="+mn-cs"/>
                </a:rPr>
                <a:t>Yurt dışı proje </a:t>
              </a:r>
            </a:p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altLang="tr-TR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MS PGothic" panose="020B0600070205080204" pitchFamily="34" charset="-128"/>
                <a:cs typeface="+mn-cs"/>
              </a:endParaRPr>
            </a:p>
            <a:p>
              <a:pPr marL="142875" marR="0" lvl="0" indent="-1428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tr-TR" altLang="tr-TR" sz="18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MS PGothic" panose="020B0600070205080204" pitchFamily="34" charset="-128"/>
                  <a:cs typeface="+mn-cs"/>
                </a:rPr>
                <a:t>Mesleki yarışmalara katılım</a:t>
              </a:r>
            </a:p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altLang="tr-TR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MS PGothic" panose="020B0600070205080204" pitchFamily="34" charset="-128"/>
                <a:cs typeface="+mn-cs"/>
              </a:endParaRPr>
            </a:p>
            <a:p>
              <a:pPr marL="142875" marR="0" lvl="0" indent="-1428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tr-TR" altLang="tr-TR" sz="18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MS PGothic" panose="020B0600070205080204" pitchFamily="34" charset="-128"/>
                  <a:cs typeface="+mn-cs"/>
                </a:rPr>
                <a:t>Mesleki yazılım</a:t>
              </a:r>
            </a:p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altLang="tr-TR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MS PGothic" panose="020B0600070205080204" pitchFamily="34" charset="-128"/>
                <a:cs typeface="+mn-cs"/>
              </a:endParaRPr>
            </a:p>
            <a:p>
              <a:pPr marL="142875" marR="0" lvl="0" indent="-1428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tr-TR" altLang="tr-TR" sz="18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MS PGothic" panose="020B0600070205080204" pitchFamily="34" charset="-128"/>
                  <a:cs typeface="+mn-cs"/>
                </a:rPr>
                <a:t>Mesleki sorumluluk sigortası</a:t>
              </a:r>
            </a:p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altLang="tr-TR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MS PGothic" panose="020B0600070205080204" pitchFamily="34" charset="-128"/>
                <a:cs typeface="+mn-cs"/>
              </a:endParaRPr>
            </a:p>
            <a:p>
              <a:pPr marL="142875" marR="0" lvl="0" indent="-1428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tr-TR" altLang="tr-TR" sz="18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MS PGothic" panose="020B0600070205080204" pitchFamily="34" charset="-128"/>
                  <a:cs typeface="+mn-cs"/>
                </a:rPr>
                <a:t>Yurt dışı eğitim</a:t>
              </a:r>
            </a:p>
            <a:p>
              <a:pPr marL="142875" marR="0" lvl="0" indent="-1428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tr-TR" altLang="tr-TR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  <p:grpSp>
          <p:nvGrpSpPr>
            <p:cNvPr id="55" name="Grup 54"/>
            <p:cNvGrpSpPr/>
            <p:nvPr/>
          </p:nvGrpSpPr>
          <p:grpSpPr>
            <a:xfrm>
              <a:off x="6378479" y="1239943"/>
              <a:ext cx="2638617" cy="604930"/>
              <a:chOff x="4182" y="1521017"/>
              <a:chExt cx="1619300" cy="1862321"/>
            </a:xfrm>
            <a:solidFill>
              <a:srgbClr val="C0504D">
                <a:lumMod val="75000"/>
              </a:srgbClr>
            </a:solidFill>
          </p:grpSpPr>
          <p:sp>
            <p:nvSpPr>
              <p:cNvPr id="56" name="Düzlem 55"/>
              <p:cNvSpPr/>
              <p:nvPr/>
            </p:nvSpPr>
            <p:spPr>
              <a:xfrm>
                <a:off x="4182" y="1521017"/>
                <a:ext cx="1619300" cy="1862321"/>
              </a:xfrm>
              <a:prstGeom prst="plaque">
                <a:avLst/>
              </a:prstGeom>
              <a:solidFill>
                <a:srgbClr val="1F497D">
                  <a:lumMod val="60000"/>
                  <a:lumOff val="40000"/>
                </a:srgbClr>
              </a:soli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p:spPr>
          </p:sp>
          <p:sp>
            <p:nvSpPr>
              <p:cNvPr id="57" name="Düzlem 4"/>
              <p:cNvSpPr/>
              <p:nvPr/>
            </p:nvSpPr>
            <p:spPr>
              <a:xfrm>
                <a:off x="142849" y="1711858"/>
                <a:ext cx="1340453" cy="1480640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 lIns="76200" tIns="76200" rIns="76200" bIns="76200" spcCol="1270" anchor="ctr"/>
              <a:lstStyle/>
              <a:p>
                <a:pPr marL="0" marR="0" lvl="0" indent="0" algn="ctr" defTabSz="889000" rtl="0" eaLnBrk="1" fontAlgn="auto" latinLnBrk="0" hangingPunct="1">
                  <a:lnSpc>
                    <a:spcPct val="90000"/>
                  </a:lnSpc>
                  <a:spcBef>
                    <a:spcPts val="0"/>
                  </a:spcBef>
                  <a:spcAft>
                    <a:spcPct val="35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tr-TR" sz="1600" b="1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TEKNİK MÜŞAVİRLİK</a:t>
                </a:r>
                <a:endParaRPr kumimoji="0" lang="en-US" sz="1600" b="1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p:grpSp>
      </p:grpSp>
      <p:sp>
        <p:nvSpPr>
          <p:cNvPr id="58" name="Düzlem 57"/>
          <p:cNvSpPr/>
          <p:nvPr/>
        </p:nvSpPr>
        <p:spPr>
          <a:xfrm>
            <a:off x="314465" y="942086"/>
            <a:ext cx="8575956" cy="473209"/>
          </a:xfrm>
          <a:prstGeom prst="plaque">
            <a:avLst/>
          </a:prstGeom>
          <a:solidFill>
            <a:srgbClr val="9BBB59">
              <a:lumMod val="75000"/>
            </a:srgbClr>
          </a:soli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altLang="tr-TR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MS PGothic" panose="020B0600070205080204" pitchFamily="34" charset="-128"/>
                <a:cs typeface="+mn-cs"/>
              </a:rPr>
              <a:t>SEKTÖREL DESTEKLER</a:t>
            </a:r>
          </a:p>
        </p:txBody>
      </p:sp>
      <p:grpSp>
        <p:nvGrpSpPr>
          <p:cNvPr id="59" name="Grup 58"/>
          <p:cNvGrpSpPr/>
          <p:nvPr/>
        </p:nvGrpSpPr>
        <p:grpSpPr>
          <a:xfrm>
            <a:off x="60160" y="1526157"/>
            <a:ext cx="2157788" cy="3377244"/>
            <a:chOff x="1509286" y="1239894"/>
            <a:chExt cx="2261923" cy="3629266"/>
          </a:xfrm>
        </p:grpSpPr>
        <p:sp>
          <p:nvSpPr>
            <p:cNvPr id="60" name="Rectangle 8"/>
            <p:cNvSpPr>
              <a:spLocks noChangeArrowheads="1"/>
            </p:cNvSpPr>
            <p:nvPr/>
          </p:nvSpPr>
          <p:spPr bwMode="auto">
            <a:xfrm>
              <a:off x="1775863" y="1482711"/>
              <a:ext cx="1892849" cy="3386449"/>
            </a:xfrm>
            <a:prstGeom prst="rect">
              <a:avLst/>
            </a:prstGeom>
            <a:gradFill rotWithShape="1">
              <a:gsLst>
                <a:gs pos="0">
                  <a:sysClr val="window" lastClr="FFFFFF"/>
                </a:gs>
                <a:gs pos="100000">
                  <a:srgbClr val="C0504D">
                    <a:lumMod val="20000"/>
                    <a:lumOff val="80000"/>
                  </a:srgbClr>
                </a:gs>
                <a:gs pos="0">
                  <a:sysClr val="window" lastClr="FFFFFF"/>
                </a:gs>
              </a:gsLst>
              <a:lin ang="16200000" scaled="1"/>
            </a:gradFill>
            <a:ln w="9525" cap="flat" cmpd="sng" algn="ctr">
              <a:noFill/>
              <a:prstDash val="solid"/>
              <a:headEnd/>
              <a:tailEnd/>
            </a:ln>
            <a:effectLst/>
          </p:spPr>
          <p:txBody>
            <a:bodyPr anchor="ctr"/>
            <a:lstStyle>
              <a:lvl1pPr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9pPr>
            </a:lstStyle>
            <a:p>
              <a:pPr marL="0" marR="0" lvl="0" indent="0" algn="l" defTabSz="457200" rtl="0" eaLnBrk="1" fontAlgn="auto" latinLnBrk="0" hangingPunct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tr-TR" altLang="tr-TR" sz="18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MS PGothic" panose="020B0600070205080204" pitchFamily="34" charset="-128"/>
                  <a:cs typeface="+mn-cs"/>
                </a:rPr>
                <a:t>Hasta Yol</a:t>
              </a:r>
            </a:p>
            <a:p>
              <a:pPr marL="0" marR="0" lvl="0" indent="0" algn="l" defTabSz="457200" rtl="0" eaLnBrk="1" fontAlgn="auto" latinLnBrk="0" hangingPunct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tr-TR" altLang="tr-TR" sz="18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MS PGothic" panose="020B0600070205080204" pitchFamily="34" charset="-128"/>
                  <a:cs typeface="+mn-cs"/>
                </a:rPr>
                <a:t>Tercümanlık</a:t>
              </a:r>
            </a:p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tr-TR" altLang="tr-TR" sz="18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MS PGothic" panose="020B0600070205080204" pitchFamily="34" charset="-128"/>
                  <a:cs typeface="+mn-cs"/>
                </a:rPr>
                <a:t>Yurt içi tanıtım/eğitim</a:t>
              </a:r>
            </a:p>
          </p:txBody>
        </p:sp>
        <p:grpSp>
          <p:nvGrpSpPr>
            <p:cNvPr id="61" name="Grup 60"/>
            <p:cNvGrpSpPr/>
            <p:nvPr/>
          </p:nvGrpSpPr>
          <p:grpSpPr>
            <a:xfrm>
              <a:off x="1509286" y="1239894"/>
              <a:ext cx="2261923" cy="604930"/>
              <a:chOff x="4182" y="1521017"/>
              <a:chExt cx="1619300" cy="1862321"/>
            </a:xfrm>
            <a:solidFill>
              <a:srgbClr val="C0504D">
                <a:lumMod val="75000"/>
              </a:srgbClr>
            </a:solidFill>
          </p:grpSpPr>
          <p:sp>
            <p:nvSpPr>
              <p:cNvPr id="62" name="Düzlem 61"/>
              <p:cNvSpPr/>
              <p:nvPr/>
            </p:nvSpPr>
            <p:spPr>
              <a:xfrm>
                <a:off x="4182" y="1521017"/>
                <a:ext cx="1619300" cy="1862321"/>
              </a:xfrm>
              <a:prstGeom prst="plaque">
                <a:avLst/>
              </a:prstGeom>
              <a:solidFill>
                <a:srgbClr val="1F497D">
                  <a:lumMod val="60000"/>
                  <a:lumOff val="40000"/>
                </a:srgbClr>
              </a:soli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p:spPr>
          </p:sp>
          <p:sp>
            <p:nvSpPr>
              <p:cNvPr id="63" name="Düzlem 4"/>
              <p:cNvSpPr/>
              <p:nvPr/>
            </p:nvSpPr>
            <p:spPr>
              <a:xfrm>
                <a:off x="195023" y="1711857"/>
                <a:ext cx="1237618" cy="1480639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 lIns="76200" tIns="76200" rIns="76200" bIns="76200" spcCol="1270" anchor="ctr"/>
              <a:lstStyle/>
              <a:p>
                <a:pPr marL="0" marR="0" lvl="0" indent="0" algn="ctr" defTabSz="889000" rtl="0" eaLnBrk="1" fontAlgn="auto" latinLnBrk="0" hangingPunct="1">
                  <a:lnSpc>
                    <a:spcPct val="90000"/>
                  </a:lnSpc>
                  <a:spcBef>
                    <a:spcPts val="0"/>
                  </a:spcBef>
                  <a:spcAft>
                    <a:spcPct val="35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tr-TR" sz="1600" b="1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SAĞLIK TURİZMİ</a:t>
                </a:r>
                <a:endParaRPr kumimoji="0" lang="en-US" sz="1600" b="1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p:grpSp>
      </p:grpSp>
      <p:grpSp>
        <p:nvGrpSpPr>
          <p:cNvPr id="27" name="Grup 26"/>
          <p:cNvGrpSpPr/>
          <p:nvPr/>
        </p:nvGrpSpPr>
        <p:grpSpPr>
          <a:xfrm>
            <a:off x="4718478" y="4327208"/>
            <a:ext cx="2013762" cy="1982112"/>
            <a:chOff x="3900885" y="1239943"/>
            <a:chExt cx="2328068" cy="3287481"/>
          </a:xfrm>
        </p:grpSpPr>
        <p:sp>
          <p:nvSpPr>
            <p:cNvPr id="28" name="Rectangle 8"/>
            <p:cNvSpPr>
              <a:spLocks noChangeArrowheads="1"/>
            </p:cNvSpPr>
            <p:nvPr/>
          </p:nvSpPr>
          <p:spPr bwMode="auto">
            <a:xfrm>
              <a:off x="3968135" y="1584199"/>
              <a:ext cx="2260818" cy="2943225"/>
            </a:xfrm>
            <a:prstGeom prst="rect">
              <a:avLst/>
            </a:prstGeom>
            <a:gradFill rotWithShape="1">
              <a:gsLst>
                <a:gs pos="0">
                  <a:sysClr val="window" lastClr="FFFFFF"/>
                </a:gs>
                <a:gs pos="0">
                  <a:sysClr val="window" lastClr="FFFFFF"/>
                </a:gs>
                <a:gs pos="100000">
                  <a:srgbClr val="C0504D">
                    <a:lumMod val="20000"/>
                    <a:lumOff val="80000"/>
                  </a:srgbClr>
                </a:gs>
              </a:gsLst>
              <a:lin ang="16200000" scaled="1"/>
            </a:gradFill>
            <a:ln w="9525" cap="flat" cmpd="sng" algn="ctr">
              <a:noFill/>
              <a:prstDash val="solid"/>
              <a:headEnd/>
              <a:tailEnd/>
            </a:ln>
            <a:effectLst/>
          </p:spPr>
          <p:txBody>
            <a:bodyPr anchor="ctr"/>
            <a:lstStyle>
              <a:lvl1pPr marL="142875" indent="-142875"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9pPr>
            </a:lstStyle>
            <a:p>
              <a:pPr marL="0" lvl="0" indent="0" defTabSz="457200" eaLnBrk="1" fontAlgn="auto" hangingPunct="1">
                <a:spcBef>
                  <a:spcPts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/>
              </a:pPr>
              <a:r>
                <a:rPr lang="tr-TR" altLang="tr-TR" sz="1800" b="1" kern="0" dirty="0">
                  <a:solidFill>
                    <a:srgbClr val="000000"/>
                  </a:solidFill>
                </a:rPr>
                <a:t>Yurt içi tanıtım/eğitim</a:t>
              </a:r>
            </a:p>
          </p:txBody>
        </p:sp>
        <p:grpSp>
          <p:nvGrpSpPr>
            <p:cNvPr id="29" name="Grup 28"/>
            <p:cNvGrpSpPr/>
            <p:nvPr/>
          </p:nvGrpSpPr>
          <p:grpSpPr>
            <a:xfrm>
              <a:off x="3900885" y="1239943"/>
              <a:ext cx="2328068" cy="604930"/>
              <a:chOff x="4182" y="1521017"/>
              <a:chExt cx="1619300" cy="1862321"/>
            </a:xfrm>
            <a:solidFill>
              <a:srgbClr val="C0504D">
                <a:lumMod val="75000"/>
              </a:srgbClr>
            </a:solidFill>
          </p:grpSpPr>
          <p:sp>
            <p:nvSpPr>
              <p:cNvPr id="30" name="Düzlem 29"/>
              <p:cNvSpPr/>
              <p:nvPr/>
            </p:nvSpPr>
            <p:spPr>
              <a:xfrm>
                <a:off x="4182" y="1521017"/>
                <a:ext cx="1619300" cy="1862321"/>
              </a:xfrm>
              <a:prstGeom prst="plaque">
                <a:avLst/>
              </a:prstGeom>
              <a:solidFill>
                <a:srgbClr val="1F497D">
                  <a:lumMod val="60000"/>
                  <a:lumOff val="40000"/>
                </a:srgbClr>
              </a:soli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p:spPr>
          </p:sp>
          <p:sp>
            <p:nvSpPr>
              <p:cNvPr id="31" name="Düzlem 4"/>
              <p:cNvSpPr/>
              <p:nvPr/>
            </p:nvSpPr>
            <p:spPr>
              <a:xfrm>
                <a:off x="195023" y="1711858"/>
                <a:ext cx="1237618" cy="1480640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 lIns="76200" tIns="76200" rIns="76200" bIns="76200" spcCol="1270" anchor="ctr"/>
              <a:lstStyle/>
              <a:p>
                <a:pPr marL="0" marR="0" lvl="0" indent="0" algn="ctr" defTabSz="889000" rtl="0" eaLnBrk="1" fontAlgn="auto" latinLnBrk="0" hangingPunct="1">
                  <a:lnSpc>
                    <a:spcPct val="90000"/>
                  </a:lnSpc>
                  <a:spcBef>
                    <a:spcPts val="0"/>
                  </a:spcBef>
                  <a:spcAft>
                    <a:spcPct val="35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tr-TR" sz="1600" b="1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EĞİTİM</a:t>
                </a:r>
                <a:endParaRPr kumimoji="0" lang="en-US" sz="1600" b="1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234362234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306121" y="188640"/>
            <a:ext cx="7837879" cy="476844"/>
          </a:xfrm>
        </p:spPr>
        <p:txBody>
          <a:bodyPr>
            <a:noAutofit/>
          </a:bodyPr>
          <a:lstStyle/>
          <a:p>
            <a:r>
              <a:rPr lang="tr-TR" sz="1600" dirty="0" smtClean="0"/>
              <a:t>SAĞLIK, BİLİŞİM, EĞİTİM VE FİLM SEKTÖRÜ DESTEĞİ-GENEL</a:t>
            </a:r>
            <a:r>
              <a:rPr lang="tr-TR" sz="1600" dirty="0"/>
              <a:t/>
            </a:r>
            <a:br>
              <a:rPr lang="tr-TR" sz="1600" dirty="0"/>
            </a:br>
            <a:r>
              <a:rPr lang="tr-TR" sz="1600" dirty="0" smtClean="0"/>
              <a:t>(2015/8 sayılı KARAR)</a:t>
            </a:r>
            <a:endParaRPr lang="tr-TR" sz="1600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C5A7D2A-A6CC-491E-9572-17D0D067E594}" type="slidenum">
              <a:rPr kumimoji="0" lang="en-US" altLang="tr-TR" sz="14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altLang="tr-TR" sz="14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Calibri" pitchFamily="34" charset="0"/>
              <a:ea typeface="+mn-ea"/>
              <a:cs typeface="+mn-cs"/>
            </a:endParaRPr>
          </a:p>
        </p:txBody>
      </p:sp>
      <p:pic>
        <p:nvPicPr>
          <p:cNvPr id="5" name="Resim 4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187624" y="116632"/>
            <a:ext cx="1882010" cy="576064"/>
          </a:xfrm>
          <a:prstGeom prst="rect">
            <a:avLst/>
          </a:prstGeom>
        </p:spPr>
      </p:pic>
      <p:graphicFrame>
        <p:nvGraphicFramePr>
          <p:cNvPr id="13" name="Tablo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96232072"/>
              </p:ext>
            </p:extLst>
          </p:nvPr>
        </p:nvGraphicFramePr>
        <p:xfrm>
          <a:off x="134938" y="994957"/>
          <a:ext cx="8866188" cy="5098339"/>
        </p:xfrm>
        <a:graphic>
          <a:graphicData uri="http://schemas.openxmlformats.org/drawingml/2006/table">
            <a:tbl>
              <a:tblPr>
                <a:tableStyleId>{5DA37D80-6434-44D0-A028-1B22A696006F}</a:tableStyleId>
              </a:tblPr>
              <a:tblGrid>
                <a:gridCol w="3414419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082621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632854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2736294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79246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tr-TR" sz="2200" b="1" u="none" strike="noStrike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DESTEK KALEMİ</a:t>
                      </a:r>
                      <a:endParaRPr lang="tr-TR" sz="2200" b="1" i="0" u="none" strike="noStrike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 pitchFamily="34" charset="0"/>
                      </a:endParaRPr>
                    </a:p>
                  </a:txBody>
                  <a:tcPr marL="8285" marR="8285" marT="8285" marB="0" anchor="ctr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tr-TR" sz="2200" b="1" u="none" strike="noStrike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DESTEK ORANI</a:t>
                      </a:r>
                      <a:endParaRPr lang="tr-TR" sz="2200" b="1" i="0" u="none" strike="noStrike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 pitchFamily="34" charset="0"/>
                      </a:endParaRPr>
                    </a:p>
                  </a:txBody>
                  <a:tcPr marL="8285" marR="8285" marT="8285" marB="0" anchor="ctr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tr-TR" sz="2200" b="1" u="none" strike="noStrike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DESTEK ÜST LİMİTİ($)</a:t>
                      </a:r>
                      <a:endParaRPr lang="tr-TR" sz="2200" b="1" i="0" u="none" strike="noStrike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 pitchFamily="34" charset="0"/>
                      </a:endParaRPr>
                    </a:p>
                  </a:txBody>
                  <a:tcPr marL="8285" marR="8285" marT="8285" marB="0" anchor="ctr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tr-TR" sz="2200" b="1" u="none" strike="noStrike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YARARLANICILAR</a:t>
                      </a:r>
                      <a:endParaRPr lang="tr-TR" sz="2200" b="1" i="0" u="none" strike="noStrike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 pitchFamily="34" charset="0"/>
                      </a:endParaRPr>
                    </a:p>
                  </a:txBody>
                  <a:tcPr marL="8285" marR="8285" marT="8285" marB="0" anchor="ctr">
                    <a:solidFill>
                      <a:schemeClr val="accent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76762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tr-TR" sz="1600" u="none" strike="noStrike" dirty="0">
                          <a:effectLst/>
                        </a:rPr>
                        <a:t>Ürün/Hizmet/Marka Tescil-Korunma</a:t>
                      </a:r>
                      <a:endParaRPr lang="tr-TR" sz="16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85" marR="8285" marT="8285" marB="0" anchor="ctr"/>
                </a:tc>
                <a:tc rowSpan="6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tr-TR" sz="1600" u="none" strike="noStrike" dirty="0">
                          <a:effectLst/>
                        </a:rPr>
                        <a:t>50%</a:t>
                      </a:r>
                      <a:endParaRPr lang="tr-TR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85" marR="8285" marT="8285" marB="0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tr-TR" sz="1600" u="none" strike="noStrike" dirty="0">
                          <a:effectLst/>
                        </a:rPr>
                        <a:t>50 bin/yıl</a:t>
                      </a:r>
                      <a:endParaRPr lang="tr-TR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85" marR="8285" marT="8285" marB="0" anchor="ctr"/>
                </a:tc>
                <a:tc rowSpan="9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tr-TR" sz="1600" u="none" strike="noStrike" dirty="0">
                          <a:effectLst/>
                        </a:rPr>
                        <a:t>Sağlık Kuruluşları, Sağlık Turizmi Şirketleri, Film Dağıtımcısı Şirket, Film Yapımcısı Şirket, Film Platosu İşleten Şirket, Bilişim Şirketi ve Eğitim </a:t>
                      </a:r>
                      <a:r>
                        <a:rPr lang="tr-TR" sz="1600" u="none" strike="noStrike" dirty="0" smtClean="0">
                          <a:effectLst/>
                        </a:rPr>
                        <a:t>Kurumları </a:t>
                      </a:r>
                    </a:p>
                    <a:p>
                      <a:pPr algn="ctr" fontAlgn="ctr"/>
                      <a:r>
                        <a:rPr lang="tr-TR" sz="1600" u="none" strike="noStrike" dirty="0" smtClean="0">
                          <a:effectLst/>
                        </a:rPr>
                        <a:t>(Yayıncılık</a:t>
                      </a:r>
                      <a:r>
                        <a:rPr lang="tr-TR" sz="1600" u="none" strike="noStrike" baseline="0" dirty="0" smtClean="0">
                          <a:effectLst/>
                        </a:rPr>
                        <a:t> ve Lojistik Sektörü Şirketleri - </a:t>
                      </a:r>
                      <a:r>
                        <a:rPr lang="tr-TR" sz="1600" u="none" strike="noStrike" dirty="0" smtClean="0">
                          <a:effectLst/>
                        </a:rPr>
                        <a:t>Fuar</a:t>
                      </a:r>
                      <a:r>
                        <a:rPr lang="tr-TR" sz="1600" u="none" strike="noStrike" baseline="0" dirty="0" smtClean="0">
                          <a:effectLst/>
                        </a:rPr>
                        <a:t> Desteği) </a:t>
                      </a:r>
                      <a:endParaRPr lang="tr-TR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85" marR="8285" marT="8285" marB="0" anchor="ctr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9580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tr-TR" sz="1600" u="none" strike="noStrike" dirty="0">
                          <a:effectLst/>
                        </a:rPr>
                        <a:t>Belgelendirme</a:t>
                      </a:r>
                      <a:endParaRPr lang="tr-TR" sz="16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85" marR="8285" marT="8285" marB="0" anchor="ctr"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tr-TR" sz="1600" u="none" strike="noStrike" dirty="0">
                          <a:effectLst/>
                        </a:rPr>
                        <a:t>50 bin/belge</a:t>
                      </a:r>
                      <a:endParaRPr lang="tr-TR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85" marR="8285" marT="8285" marB="0" anchor="ctr"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9580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tr-TR" sz="1600" u="none" strike="noStrike" dirty="0">
                          <a:effectLst/>
                        </a:rPr>
                        <a:t>Danışmanlık</a:t>
                      </a:r>
                      <a:endParaRPr lang="tr-TR" sz="16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85" marR="8285" marT="8285" marB="0" anchor="ctr"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tr-TR" sz="1600" u="none" strike="noStrike" dirty="0">
                          <a:effectLst/>
                        </a:rPr>
                        <a:t>200 bin/yıl</a:t>
                      </a:r>
                      <a:endParaRPr lang="tr-TR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85" marR="8285" marT="8285" marB="0" anchor="ctr"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9580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tr-TR" sz="1600" u="none" strike="noStrike" dirty="0" err="1" smtClean="0">
                          <a:effectLst/>
                        </a:rPr>
                        <a:t>Acenta</a:t>
                      </a:r>
                      <a:r>
                        <a:rPr lang="tr-TR" sz="1600" u="none" strike="noStrike" dirty="0" smtClean="0">
                          <a:effectLst/>
                        </a:rPr>
                        <a:t> Komisyon *</a:t>
                      </a:r>
                      <a:endParaRPr lang="tr-TR" sz="16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85" marR="8285" marT="8285" marB="0" anchor="ctr"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tr-TR" sz="1600" u="none" strike="noStrike" dirty="0">
                          <a:effectLst/>
                        </a:rPr>
                        <a:t>100 bin/yıl</a:t>
                      </a:r>
                      <a:endParaRPr lang="tr-TR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85" marR="8285" marT="8285" marB="0" anchor="ctr"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39580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tr-TR" sz="1600" u="none" strike="noStrike" dirty="0">
                          <a:effectLst/>
                        </a:rPr>
                        <a:t>Bireysel Fuar Katılım</a:t>
                      </a:r>
                      <a:endParaRPr lang="tr-TR" sz="16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85" marR="8285" marT="8285" marB="0" anchor="ctr"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row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tr-TR" sz="1600" u="none" strike="noStrike" dirty="0">
                          <a:effectLst/>
                        </a:rPr>
                        <a:t>15 bin/fuar</a:t>
                      </a:r>
                      <a:endParaRPr lang="tr-TR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85" marR="8285" marT="8285" marB="0" anchor="ctr"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39580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tr-TR" sz="1600" u="none" strike="noStrike" dirty="0">
                          <a:effectLst/>
                        </a:rPr>
                        <a:t>Milli Fuar Katılım</a:t>
                      </a:r>
                      <a:endParaRPr lang="tr-TR" sz="16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85" marR="8285" marT="8285" marB="0" anchor="ctr"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76762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tr-TR" sz="1600" u="none" strike="noStrike" dirty="0">
                          <a:effectLst/>
                        </a:rPr>
                        <a:t>Rapor ve Yurtdışı Şirket Alımı Danışmanlığı</a:t>
                      </a:r>
                      <a:endParaRPr lang="tr-TR" sz="16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85" marR="8285" marT="8285" marB="0" anchor="ctr"/>
                </a:tc>
                <a:tc rowSpan="3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tr-TR" sz="1600" u="none" strike="noStrike" dirty="0">
                          <a:effectLst/>
                        </a:rPr>
                        <a:t>60%</a:t>
                      </a:r>
                      <a:endParaRPr lang="tr-TR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85" marR="8285" marT="8285" marB="0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tr-TR" sz="1600" u="none" strike="noStrike" dirty="0">
                          <a:effectLst/>
                        </a:rPr>
                        <a:t>200 bin/yıl</a:t>
                      </a:r>
                      <a:endParaRPr lang="tr-TR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85" marR="8285" marT="8285" marB="0" anchor="ctr"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39580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tr-TR" sz="1600" u="none" strike="noStrike" dirty="0">
                          <a:effectLst/>
                        </a:rPr>
                        <a:t>Reklam, Tanıtım, </a:t>
                      </a:r>
                      <a:r>
                        <a:rPr lang="tr-TR" sz="1600" u="none" strike="noStrike" dirty="0" smtClean="0">
                          <a:effectLst/>
                        </a:rPr>
                        <a:t>Pazarlama *</a:t>
                      </a:r>
                      <a:endParaRPr lang="tr-TR" sz="16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85" marR="8285" marT="8285" marB="0" anchor="ctr"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tr-TR" sz="1600" u="none" strike="noStrike" dirty="0">
                          <a:effectLst/>
                        </a:rPr>
                        <a:t>400 bin/yıl</a:t>
                      </a:r>
                      <a:endParaRPr lang="tr-TR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85" marR="8285" marT="8285" marB="0" anchor="ctr"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39580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tr-TR" sz="1600" u="none" strike="noStrike" dirty="0">
                          <a:effectLst/>
                        </a:rPr>
                        <a:t>Yurt Dışı </a:t>
                      </a:r>
                      <a:r>
                        <a:rPr lang="tr-TR" sz="1600" u="none" strike="noStrike" dirty="0" smtClean="0">
                          <a:effectLst/>
                        </a:rPr>
                        <a:t>Birim *</a:t>
                      </a:r>
                      <a:endParaRPr lang="tr-TR" sz="16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85" marR="8285" marT="8285" marB="0" anchor="ctr"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tr-TR" sz="1600" u="none" strike="noStrike" dirty="0">
                          <a:effectLst/>
                        </a:rPr>
                        <a:t>120 bin/birim/yıl</a:t>
                      </a:r>
                      <a:endParaRPr lang="tr-TR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85" marR="8285" marT="8285" marB="0" anchor="ctr"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3" name="Metin kutusu 2"/>
          <p:cNvSpPr txBox="1"/>
          <p:nvPr/>
        </p:nvSpPr>
        <p:spPr>
          <a:xfrm>
            <a:off x="261322" y="6093296"/>
            <a:ext cx="280831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dirty="0" smtClean="0"/>
              <a:t>* En fazla 4 Yıl</a:t>
            </a:r>
            <a:endParaRPr lang="tr-TR" sz="1600" dirty="0"/>
          </a:p>
        </p:txBody>
      </p:sp>
    </p:spTree>
    <p:extLst>
      <p:ext uri="{BB962C8B-B14F-4D97-AF65-F5344CB8AC3E}">
        <p14:creationId xmlns:p14="http://schemas.microsoft.com/office/powerpoint/2010/main" val="2629762528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ayt Numarası Yer Tutucusu 3"/>
          <p:cNvSpPr>
            <a:spLocks noGrp="1"/>
          </p:cNvSpPr>
          <p:nvPr>
            <p:ph type="sldNum" sz="quarter" idx="11"/>
          </p:nvPr>
        </p:nvSpPr>
        <p:spPr>
          <a:xfrm>
            <a:off x="8435553" y="6505744"/>
            <a:ext cx="571500" cy="352256"/>
          </a:xfrm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E87C2F9-CCD7-4C75-B0AA-112922723BA3}" type="slidenum">
              <a:rPr kumimoji="0" lang="en-US" altLang="tr-TR" sz="1600" b="0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altLang="tr-TR" sz="16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graphicFrame>
        <p:nvGraphicFramePr>
          <p:cNvPr id="7" name="Tablo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38936261"/>
              </p:ext>
            </p:extLst>
          </p:nvPr>
        </p:nvGraphicFramePr>
        <p:xfrm>
          <a:off x="268755" y="1271006"/>
          <a:ext cx="8551717" cy="2698568"/>
        </p:xfrm>
        <a:graphic>
          <a:graphicData uri="http://schemas.openxmlformats.org/drawingml/2006/table">
            <a:tbl>
              <a:tblPr>
                <a:tableStyleId>{5DA37D80-6434-44D0-A028-1B22A696006F}</a:tableStyleId>
              </a:tblPr>
              <a:tblGrid>
                <a:gridCol w="310185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480677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483378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2485807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576039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200" b="1" u="none" strike="noStrike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DESTEK KALEMİ</a:t>
                      </a:r>
                      <a:endParaRPr lang="tr-TR" sz="2200" b="1" i="0" u="none" strike="noStrike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 pitchFamily="34" charset="0"/>
                      </a:endParaRPr>
                    </a:p>
                  </a:txBody>
                  <a:tcPr marL="8285" marR="8285" marT="8285" marB="0" anchor="ctr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200" b="1" u="none" strike="noStrike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DESTEK ORANI</a:t>
                      </a:r>
                      <a:endParaRPr lang="tr-TR" sz="2200" b="1" i="0" u="none" strike="noStrike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 pitchFamily="34" charset="0"/>
                      </a:endParaRPr>
                    </a:p>
                  </a:txBody>
                  <a:tcPr marL="8285" marR="8285" marT="8285" marB="0" anchor="ctr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200" b="1" u="none" strike="noStrike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DESTEK ÜST LİMİTİ($)</a:t>
                      </a:r>
                      <a:endParaRPr lang="tr-TR" sz="2200" b="1" i="0" u="none" strike="noStrike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 pitchFamily="34" charset="0"/>
                      </a:endParaRPr>
                    </a:p>
                  </a:txBody>
                  <a:tcPr marL="8285" marR="8285" marT="8285" marB="0" anchor="ctr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200" b="1" u="none" strike="noStrike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YARARLANICILAR</a:t>
                      </a:r>
                      <a:endParaRPr lang="tr-TR" sz="2200" b="1" i="0" u="none" strike="noStrike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 pitchFamily="34" charset="0"/>
                      </a:endParaRPr>
                    </a:p>
                  </a:txBody>
                  <a:tcPr marL="8285" marR="8285" marT="8285" marB="0" anchor="ctr">
                    <a:solidFill>
                      <a:schemeClr val="accent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97020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u="none" strike="noStrike" dirty="0">
                          <a:effectLst/>
                        </a:rPr>
                        <a:t>Tercümanlık</a:t>
                      </a:r>
                      <a:endParaRPr lang="tr-TR" sz="16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85" marR="8285" marT="8285" marB="0" anchor="ctr"/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tr-TR" sz="1600" u="none" strike="noStrike" dirty="0">
                          <a:effectLst/>
                        </a:rPr>
                        <a:t>50%</a:t>
                      </a:r>
                      <a:endParaRPr lang="tr-T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85" marR="8285" marT="82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u="none" strike="noStrike">
                          <a:effectLst/>
                        </a:rPr>
                        <a:t>50 bin/yıl</a:t>
                      </a:r>
                      <a:endParaRPr lang="tr-TR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85" marR="8285" marT="8285" marB="0" anchor="ctr"/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tr-TR" sz="1600" u="none" strike="noStrike" dirty="0">
                          <a:effectLst/>
                        </a:rPr>
                        <a:t>Sağlık Kuruluşları</a:t>
                      </a:r>
                      <a:endParaRPr lang="tr-T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85" marR="8285" marT="8285" marB="0" anchor="ctr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97020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u="none" strike="noStrike" dirty="0">
                          <a:effectLst/>
                        </a:rPr>
                        <a:t>Yurt İçi Tanıtım</a:t>
                      </a:r>
                      <a:endParaRPr lang="tr-TR" sz="16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85" marR="8285" marT="8285" marB="0" anchor="ctr"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u="none" strike="noStrike" dirty="0">
                          <a:effectLst/>
                        </a:rPr>
                        <a:t>50 bin/Program</a:t>
                      </a:r>
                      <a:endParaRPr lang="tr-T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85" marR="8285" marT="8285" marB="0" anchor="ctr"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297020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u="none" strike="noStrike" dirty="0">
                          <a:effectLst/>
                        </a:rPr>
                        <a:t>Yurt İçi Eğitim</a:t>
                      </a:r>
                      <a:endParaRPr lang="tr-TR" sz="16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85" marR="8285" marT="8285" marB="0" anchor="ctr"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u="none" strike="noStrike" dirty="0">
                          <a:effectLst/>
                        </a:rPr>
                        <a:t>100 bin/yıl</a:t>
                      </a:r>
                      <a:endParaRPr lang="tr-T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85" marR="8285" marT="8285" marB="0" anchor="ctr"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288020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tr-TR" sz="1600" u="none" strike="noStrike" dirty="0">
                          <a:effectLst/>
                        </a:rPr>
                        <a:t>Hasta Yol</a:t>
                      </a:r>
                      <a:endParaRPr lang="tr-TR" sz="16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85" marR="8285" marT="8285" marB="0" anchor="ctr"/>
                </a:tc>
                <a:tc gridSpan="2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800" u="none" strike="noStrike" kern="1200" dirty="0">
                          <a:effectLst/>
                        </a:rPr>
                        <a:t>Tarifeli Uçak Seferi</a:t>
                      </a:r>
                      <a:endParaRPr lang="tr-TR" sz="1800" b="1" i="0" u="none" strike="noStrike" kern="1200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8285" marR="8285" marT="8285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tr-TR" sz="1600" u="none" strike="noStrike" dirty="0">
                          <a:effectLst/>
                        </a:rPr>
                        <a:t>Sağlık Kuruluşları ve Havayolu Şirketleri</a:t>
                      </a:r>
                      <a:endParaRPr lang="tr-TR" sz="16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85" marR="8285" marT="8285" marB="0" anchor="ctr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279019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u="none" strike="noStrike" dirty="0">
                          <a:effectLst/>
                        </a:rPr>
                        <a:t>50%</a:t>
                      </a:r>
                      <a:endParaRPr lang="tr-TR" sz="16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85" marR="8285" marT="82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u="none" strike="noStrike" dirty="0">
                          <a:effectLst/>
                        </a:rPr>
                        <a:t>1.000/Hasta</a:t>
                      </a:r>
                      <a:endParaRPr lang="tr-TR" sz="16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85" marR="8285" marT="8285" marB="0" anchor="ctr"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279019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 dirty="0">
                          <a:effectLst/>
                        </a:rPr>
                        <a:t>Tarifesiz Uçak Seferi</a:t>
                      </a:r>
                      <a:endParaRPr lang="tr-TR" sz="1800" b="1" i="0" u="none" strike="noStrike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85" marR="8285" marT="8285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279019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u="none" strike="noStrike" dirty="0">
                          <a:effectLst/>
                        </a:rPr>
                        <a:t>100%</a:t>
                      </a:r>
                      <a:endParaRPr lang="tr-TR" sz="16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85" marR="8285" marT="82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u="none" strike="noStrike" dirty="0">
                          <a:effectLst/>
                        </a:rPr>
                        <a:t>200/Hasta</a:t>
                      </a:r>
                      <a:endParaRPr lang="tr-TR" sz="16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85" marR="8285" marT="8285" marB="0" anchor="ctr"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8" name="Metin kutusu 7"/>
          <p:cNvSpPr txBox="1"/>
          <p:nvPr/>
        </p:nvSpPr>
        <p:spPr>
          <a:xfrm>
            <a:off x="3348038" y="849313"/>
            <a:ext cx="2741612" cy="4619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400" b="1" i="0" u="none" strike="noStrike" kern="120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SAĞLIK TURİZMİ</a:t>
            </a:r>
          </a:p>
        </p:txBody>
      </p:sp>
      <p:graphicFrame>
        <p:nvGraphicFramePr>
          <p:cNvPr id="10" name="Tablo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57830829"/>
              </p:ext>
            </p:extLst>
          </p:nvPr>
        </p:nvGraphicFramePr>
        <p:xfrm>
          <a:off x="268754" y="4365104"/>
          <a:ext cx="8551718" cy="2140640"/>
        </p:xfrm>
        <a:graphic>
          <a:graphicData uri="http://schemas.openxmlformats.org/drawingml/2006/table">
            <a:tbl>
              <a:tblPr>
                <a:tableStyleId>{5DA37D80-6434-44D0-A028-1B22A696006F}</a:tableStyleId>
              </a:tblPr>
              <a:tblGrid>
                <a:gridCol w="329331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044222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574939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2639242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588395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2200" b="1" u="none" strike="noStrike" kern="120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DESTEK KALEMİ</a:t>
                      </a:r>
                      <a:endParaRPr lang="tr-TR" sz="2200" b="1" i="0" u="none" strike="noStrike" kern="1200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8285" marR="8285" marT="8285" marB="0" anchor="ctr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2200" b="1" u="none" strike="noStrike" kern="120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DESTEK ORANI</a:t>
                      </a:r>
                      <a:endParaRPr lang="tr-TR" sz="2200" b="1" i="0" u="none" strike="noStrike" kern="1200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8285" marR="8285" marT="8285" marB="0" anchor="ctr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2200" b="1" u="none" strike="noStrike" kern="120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DESTEK ÜST LİMİTİ($)</a:t>
                      </a:r>
                      <a:endParaRPr lang="tr-TR" sz="2200" b="1" i="0" u="none" strike="noStrike" kern="1200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8285" marR="8285" marT="8285" marB="0" anchor="ctr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2200" b="1" u="none" strike="noStrike" kern="120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YARARLANICILAR</a:t>
                      </a:r>
                      <a:endParaRPr lang="tr-TR" sz="2200" b="1" i="0" u="none" strike="noStrike" kern="1200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8285" marR="8285" marT="8285" marB="0" anchor="ctr">
                    <a:solidFill>
                      <a:schemeClr val="accent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873399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u="none" strike="noStrike" dirty="0">
                          <a:effectLst/>
                        </a:rPr>
                        <a:t>Film Yurtdışı Pazarlama</a:t>
                      </a:r>
                      <a:endParaRPr lang="tr-TR" sz="16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85" marR="8285" marT="82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u="none" strike="noStrike" dirty="0">
                          <a:effectLst/>
                        </a:rPr>
                        <a:t>%50 – (%70 Belgesel)</a:t>
                      </a:r>
                      <a:endParaRPr lang="tr-T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85" marR="8285" marT="82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u="none" strike="noStrike">
                          <a:effectLst/>
                        </a:rPr>
                        <a:t>100 Bin/Film</a:t>
                      </a:r>
                      <a:endParaRPr lang="tr-TR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85" marR="8285" marT="82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u="none" strike="noStrike" dirty="0">
                          <a:effectLst/>
                        </a:rPr>
                        <a:t>Film Dağıtımcısı Şirket ve Film Yapımcısı Şirket</a:t>
                      </a:r>
                      <a:endParaRPr lang="tr-T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85" marR="8285" marT="8285" marB="0" anchor="ctr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94198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u="none" strike="noStrike" dirty="0">
                          <a:effectLst/>
                        </a:rPr>
                        <a:t>Film Platosu/Stüdyosu Kira</a:t>
                      </a:r>
                      <a:endParaRPr lang="tr-TR" sz="16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85" marR="8285" marT="82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u="none" strike="noStrike" dirty="0">
                          <a:effectLst/>
                        </a:rPr>
                        <a:t>20%</a:t>
                      </a:r>
                      <a:endParaRPr lang="tr-T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85" marR="8285" marT="82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u="none" strike="noStrike" dirty="0">
                          <a:effectLst/>
                        </a:rPr>
                        <a:t>200 bin/film</a:t>
                      </a:r>
                      <a:endParaRPr lang="tr-T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85" marR="8285" marT="82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u="none" strike="noStrike" dirty="0">
                          <a:effectLst/>
                        </a:rPr>
                        <a:t>Film Platosu İşleten Şirket</a:t>
                      </a:r>
                      <a:endParaRPr lang="tr-T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85" marR="8285" marT="8285" marB="0" anchor="ctr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29419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tr-TR" sz="1600" u="none" strike="noStrike" dirty="0">
                          <a:effectLst/>
                        </a:rPr>
                        <a:t>Reklam (Film)</a:t>
                      </a:r>
                      <a:endParaRPr lang="tr-TR" sz="16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85" marR="8285" marT="8285" marB="0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tr-TR" sz="1600" u="none" strike="noStrike" dirty="0">
                          <a:effectLst/>
                        </a:rPr>
                        <a:t>50%</a:t>
                      </a:r>
                      <a:endParaRPr lang="tr-TR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85" marR="8285" marT="8285" marB="0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tr-TR" sz="1600" u="none" strike="noStrike" dirty="0">
                          <a:effectLst/>
                        </a:rPr>
                        <a:t>100 Bin/Film</a:t>
                      </a:r>
                      <a:endParaRPr lang="tr-TR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85" marR="8285" marT="8285" marB="0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tr-TR" sz="1600" u="none" strike="noStrike" dirty="0">
                          <a:effectLst/>
                        </a:rPr>
                        <a:t>Reklam Veren Kuruluş</a:t>
                      </a:r>
                      <a:endParaRPr lang="tr-T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85" marR="8285" marT="8285" marB="0" anchor="ctr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1" name="Metin kutusu 10"/>
          <p:cNvSpPr txBox="1"/>
          <p:nvPr/>
        </p:nvSpPr>
        <p:spPr>
          <a:xfrm>
            <a:off x="4062413" y="4005064"/>
            <a:ext cx="1517650" cy="4603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400" b="1" i="0" u="none" strike="noStrike" kern="120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FİLM</a:t>
            </a:r>
          </a:p>
        </p:txBody>
      </p:sp>
      <p:sp>
        <p:nvSpPr>
          <p:cNvPr id="12" name="Unvan 1"/>
          <p:cNvSpPr>
            <a:spLocks noGrp="1"/>
          </p:cNvSpPr>
          <p:nvPr>
            <p:ph type="title"/>
          </p:nvPr>
        </p:nvSpPr>
        <p:spPr>
          <a:xfrm>
            <a:off x="1169174" y="332656"/>
            <a:ext cx="7837879" cy="476844"/>
          </a:xfrm>
        </p:spPr>
        <p:txBody>
          <a:bodyPr>
            <a:noAutofit/>
          </a:bodyPr>
          <a:lstStyle/>
          <a:p>
            <a:r>
              <a:rPr lang="tr-TR" sz="1800" dirty="0" smtClean="0"/>
              <a:t>SAĞLIK,  FİLM SEKTÖRÜ DESTEĞİ </a:t>
            </a:r>
            <a:r>
              <a:rPr lang="tr-TR" sz="1800" dirty="0"/>
              <a:t>–SEKTÖREL</a:t>
            </a:r>
            <a:br>
              <a:rPr lang="tr-TR" sz="1800" dirty="0"/>
            </a:br>
            <a:r>
              <a:rPr lang="tr-TR" sz="1800" dirty="0"/>
              <a:t>(2015/8 sayılı KARAR)</a:t>
            </a:r>
          </a:p>
        </p:txBody>
      </p:sp>
      <p:pic>
        <p:nvPicPr>
          <p:cNvPr id="9" name="Resim 8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971600" y="260648"/>
            <a:ext cx="1882010" cy="5760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7100267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ayt Numarası Yer Tutucus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B1A9FDCB-1EED-44BE-9353-03F8084AB4AF}" type="slidenum">
              <a:rPr kumimoji="0" lang="en-US" altLang="tr-TR" sz="1600" b="0" i="0" u="none" strike="noStrike" kern="1200" cap="none" spc="0" normalizeH="0" baseline="0" noProof="0" smtClean="0">
                <a:ln>
                  <a:noFill/>
                </a:ln>
                <a:solidFill>
                  <a:srgbClr val="D9D9D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altLang="tr-TR" sz="1600" b="0" i="0" u="none" strike="noStrike" kern="1200" cap="none" spc="0" normalizeH="0" baseline="0" noProof="0" smtClean="0">
              <a:ln>
                <a:noFill/>
              </a:ln>
              <a:solidFill>
                <a:srgbClr val="D9D9D9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graphicFrame>
        <p:nvGraphicFramePr>
          <p:cNvPr id="7" name="Tablo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1117811"/>
              </p:ext>
            </p:extLst>
          </p:nvPr>
        </p:nvGraphicFramePr>
        <p:xfrm>
          <a:off x="155864" y="1268760"/>
          <a:ext cx="8623805" cy="2610443"/>
        </p:xfrm>
        <a:graphic>
          <a:graphicData uri="http://schemas.openxmlformats.org/drawingml/2006/table">
            <a:tbl>
              <a:tblPr>
                <a:tableStyleId>{5DA37D80-6434-44D0-A028-1B22A696006F}</a:tableStyleId>
              </a:tblPr>
              <a:tblGrid>
                <a:gridCol w="3321076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053024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588215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2661490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556857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200" b="1" u="none" strike="noStrike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DESTEK KALEMİ</a:t>
                      </a:r>
                      <a:endParaRPr lang="tr-TR" sz="2200" b="1" i="0" u="none" strike="noStrike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 pitchFamily="34" charset="0"/>
                      </a:endParaRPr>
                    </a:p>
                  </a:txBody>
                  <a:tcPr marL="8285" marR="8285" marT="8285" marB="0" anchor="ctr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200" b="1" u="none" strike="noStrike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DESTEK ORANI</a:t>
                      </a:r>
                      <a:endParaRPr lang="tr-TR" sz="2200" b="1" i="0" u="none" strike="noStrike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 pitchFamily="34" charset="0"/>
                      </a:endParaRPr>
                    </a:p>
                  </a:txBody>
                  <a:tcPr marL="8285" marR="8285" marT="8285" marB="0" anchor="ctr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200" b="1" u="none" strike="noStrike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DESTEK ÜST LİMİTİ($)</a:t>
                      </a:r>
                      <a:endParaRPr lang="tr-TR" sz="2200" b="1" i="0" u="none" strike="noStrike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 pitchFamily="34" charset="0"/>
                      </a:endParaRPr>
                    </a:p>
                  </a:txBody>
                  <a:tcPr marL="8285" marR="8285" marT="8285" marB="0" anchor="ctr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200" b="1" u="none" strike="noStrike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YARARLANICILAR</a:t>
                      </a:r>
                      <a:endParaRPr lang="tr-TR" sz="2200" b="1" i="0" u="none" strike="noStrike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 pitchFamily="34" charset="0"/>
                      </a:endParaRPr>
                    </a:p>
                  </a:txBody>
                  <a:tcPr marL="8285" marR="8285" marT="8285" marB="0" anchor="ctr">
                    <a:solidFill>
                      <a:schemeClr val="accent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556857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u="none" strike="noStrike" dirty="0">
                          <a:effectLst/>
                        </a:rPr>
                        <a:t>Pazara Giriş</a:t>
                      </a:r>
                      <a:endParaRPr lang="tr-TR" sz="16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85" marR="8285" marT="8285" marB="0" anchor="ctr"/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tr-TR" sz="1600" u="none" strike="noStrike" dirty="0">
                          <a:effectLst/>
                        </a:rPr>
                        <a:t>50%</a:t>
                      </a:r>
                      <a:endParaRPr lang="tr-T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85" marR="8285" marT="82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u="none" strike="noStrike" dirty="0">
                          <a:effectLst/>
                        </a:rPr>
                        <a:t>200 bin/oyun-uygulama</a:t>
                      </a:r>
                      <a:endParaRPr lang="tr-T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85" marR="8285" marT="8285" marB="0" anchor="ctr"/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tr-TR" sz="1600" u="none" strike="noStrike" dirty="0">
                          <a:effectLst/>
                        </a:rPr>
                        <a:t>Bilişim </a:t>
                      </a:r>
                      <a:r>
                        <a:rPr lang="tr-TR" sz="1600" u="none" strike="noStrike" dirty="0" smtClean="0">
                          <a:effectLst/>
                        </a:rPr>
                        <a:t>Şirketi</a:t>
                      </a:r>
                    </a:p>
                    <a:p>
                      <a:pPr algn="ctr" fontAlgn="ctr"/>
                      <a:r>
                        <a:rPr lang="tr-TR" sz="1600" u="none" strike="noStrike" dirty="0" smtClean="0">
                          <a:effectLst/>
                        </a:rPr>
                        <a:t>(Bilgisayar Oyunu/Mobil</a:t>
                      </a:r>
                      <a:r>
                        <a:rPr lang="tr-TR" sz="1600" u="none" strike="noStrike" baseline="0" dirty="0" smtClean="0">
                          <a:effectLst/>
                        </a:rPr>
                        <a:t> Uygulama Üreten Şirketler)</a:t>
                      </a:r>
                      <a:endParaRPr lang="tr-T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85" marR="8285" marT="8285" marB="0" anchor="ctr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556857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u="none" strike="noStrike" dirty="0">
                          <a:effectLst/>
                        </a:rPr>
                        <a:t>Komisyon</a:t>
                      </a:r>
                      <a:endParaRPr lang="tr-TR" sz="16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85" marR="8285" marT="8285" marB="0" anchor="ctr"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u="none" strike="noStrike" dirty="0">
                          <a:effectLst/>
                        </a:rPr>
                        <a:t>100 bin/oyun-uygulama</a:t>
                      </a:r>
                      <a:endParaRPr lang="tr-T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85" marR="8285" marT="8285" marB="0" anchor="ctr"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817884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u="none" strike="noStrike" dirty="0">
                          <a:effectLst/>
                        </a:rPr>
                        <a:t>Bilgisayar Oyunu / Mobil Uygulama Geliştirme</a:t>
                      </a:r>
                      <a:endParaRPr lang="tr-TR" sz="16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85" marR="8285" marT="8285" marB="0" anchor="ctr"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600" u="none" strike="noStrike" dirty="0" err="1">
                          <a:effectLst/>
                        </a:rPr>
                        <a:t>Lisans</a:t>
                      </a:r>
                      <a:r>
                        <a:rPr lang="de-DE" sz="1600" u="none" strike="noStrike" dirty="0">
                          <a:effectLst/>
                        </a:rPr>
                        <a:t> : 50 bin/</a:t>
                      </a:r>
                      <a:r>
                        <a:rPr lang="de-DE" sz="1600" u="none" strike="noStrike" dirty="0" err="1">
                          <a:effectLst/>
                        </a:rPr>
                        <a:t>yıl</a:t>
                      </a:r>
                      <a:r>
                        <a:rPr lang="de-DE" sz="1600" u="none" strike="noStrike" dirty="0">
                          <a:effectLst/>
                        </a:rPr>
                        <a:t/>
                      </a:r>
                      <a:br>
                        <a:rPr lang="de-DE" sz="1600" u="none" strike="noStrike" dirty="0">
                          <a:effectLst/>
                        </a:rPr>
                      </a:br>
                      <a:r>
                        <a:rPr lang="de-DE" sz="1600" u="none" strike="noStrike" dirty="0" err="1">
                          <a:effectLst/>
                        </a:rPr>
                        <a:t>Personel</a:t>
                      </a:r>
                      <a:r>
                        <a:rPr lang="de-DE" sz="1600" u="none" strike="noStrike" dirty="0">
                          <a:effectLst/>
                        </a:rPr>
                        <a:t> : 25 bin/</a:t>
                      </a:r>
                      <a:r>
                        <a:rPr lang="de-DE" sz="1600" u="none" strike="noStrike" dirty="0" err="1">
                          <a:effectLst/>
                        </a:rPr>
                        <a:t>yıl</a:t>
                      </a:r>
                      <a:endParaRPr lang="de-DE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85" marR="8285" marT="8285" marB="0" anchor="ctr"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9" name="Metin kutusu 8"/>
          <p:cNvSpPr txBox="1"/>
          <p:nvPr/>
        </p:nvSpPr>
        <p:spPr>
          <a:xfrm>
            <a:off x="3924300" y="819150"/>
            <a:ext cx="1514475" cy="4619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400" b="1" i="0" u="none" strike="noStrike" kern="120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BİLİŞİM</a:t>
            </a:r>
          </a:p>
        </p:txBody>
      </p:sp>
      <p:sp>
        <p:nvSpPr>
          <p:cNvPr id="10" name="Metin kutusu 9"/>
          <p:cNvSpPr txBox="1"/>
          <p:nvPr/>
        </p:nvSpPr>
        <p:spPr>
          <a:xfrm>
            <a:off x="3995936" y="4192761"/>
            <a:ext cx="1500188" cy="4603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400" b="1" i="0" u="none" strike="noStrike" kern="120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EĞİTİM</a:t>
            </a:r>
          </a:p>
        </p:txBody>
      </p:sp>
      <p:graphicFrame>
        <p:nvGraphicFramePr>
          <p:cNvPr id="3" name="Tablo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5459304"/>
              </p:ext>
            </p:extLst>
          </p:nvPr>
        </p:nvGraphicFramePr>
        <p:xfrm>
          <a:off x="250825" y="4659169"/>
          <a:ext cx="8497887" cy="1362119"/>
        </p:xfrm>
        <a:graphic>
          <a:graphicData uri="http://schemas.openxmlformats.org/drawingml/2006/table">
            <a:tbl>
              <a:tblPr firstRow="1" firstCol="1" bandRow="1">
                <a:tableStyleId>{5DA37D80-6434-44D0-A028-1B22A696006F}</a:tableStyleId>
              </a:tblPr>
              <a:tblGrid>
                <a:gridCol w="3569113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266185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840642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821947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71755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20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DESTEK KALEMİ</a:t>
                      </a:r>
                      <a:endParaRPr lang="tr-TR" sz="2200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5" marR="44455" marT="0" marB="0" anchor="ctr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20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Destek Oranı</a:t>
                      </a:r>
                      <a:endParaRPr lang="tr-TR" sz="2200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5" marR="44455" marT="0" marB="0" anchor="ctr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20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Destek Üst Limiti ($)</a:t>
                      </a:r>
                      <a:endParaRPr lang="tr-TR" sz="2200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5" marR="44455" marT="0" marB="0" anchor="ctr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20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Yararlanıcılar</a:t>
                      </a:r>
                      <a:endParaRPr lang="tr-TR" sz="2200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5" marR="44455" marT="0" marB="0" anchor="ctr">
                    <a:solidFill>
                      <a:schemeClr val="accent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9749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600" b="0" dirty="0">
                          <a:effectLst/>
                        </a:rPr>
                        <a:t>Yurt İçi Tanıtım</a:t>
                      </a:r>
                      <a:endParaRPr lang="tr-TR" sz="1600" b="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455" marR="44455" marT="0" marB="0" anchor="ctr"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600" dirty="0">
                          <a:effectLst/>
                        </a:rPr>
                        <a:t>50%</a:t>
                      </a:r>
                      <a:endParaRPr lang="tr-TR" sz="16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455" marR="44455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600" dirty="0">
                          <a:effectLst/>
                        </a:rPr>
                        <a:t>50 bin/Program</a:t>
                      </a:r>
                      <a:endParaRPr lang="tr-TR" sz="16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455" marR="44455" marT="0" marB="0" anchor="ctr"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600">
                          <a:effectLst/>
                        </a:rPr>
                        <a:t>Eğitim Kurumları</a:t>
                      </a:r>
                      <a:endParaRPr lang="tr-TR" sz="1600" b="1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455" marR="44455" marT="0" marB="0" anchor="ctr"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4707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600" b="0" dirty="0">
                          <a:effectLst/>
                        </a:rPr>
                        <a:t>Yurt İçi Eğitim</a:t>
                      </a:r>
                      <a:endParaRPr lang="tr-TR" sz="1600" b="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455" marR="44455" marT="0" marB="0" anchor="ctr"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600" dirty="0">
                          <a:effectLst/>
                        </a:rPr>
                        <a:t>100 bin/yıl</a:t>
                      </a:r>
                      <a:endParaRPr lang="tr-TR" sz="16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455" marR="44455" marT="0" marB="0" anchor="ctr"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1" name="Unvan 1"/>
          <p:cNvSpPr>
            <a:spLocks noGrp="1"/>
          </p:cNvSpPr>
          <p:nvPr>
            <p:ph type="title"/>
          </p:nvPr>
        </p:nvSpPr>
        <p:spPr>
          <a:xfrm>
            <a:off x="1169174" y="359868"/>
            <a:ext cx="7837879" cy="476844"/>
          </a:xfrm>
        </p:spPr>
        <p:txBody>
          <a:bodyPr>
            <a:noAutofit/>
          </a:bodyPr>
          <a:lstStyle/>
          <a:p>
            <a:r>
              <a:rPr lang="tr-TR" sz="1600" dirty="0" smtClean="0"/>
              <a:t>BİLİŞİM, EĞİTİM SEKTÖRÜ DESTEĞİ </a:t>
            </a:r>
            <a:r>
              <a:rPr lang="tr-TR" sz="1600" dirty="0"/>
              <a:t>–SEKTÖREL</a:t>
            </a:r>
            <a:br>
              <a:rPr lang="tr-TR" sz="1600" dirty="0"/>
            </a:br>
            <a:r>
              <a:rPr lang="tr-TR" sz="1600" dirty="0"/>
              <a:t>(2015/8 sayılı KARAR)</a:t>
            </a:r>
          </a:p>
        </p:txBody>
      </p:sp>
      <p:pic>
        <p:nvPicPr>
          <p:cNvPr id="12" name="Resim 11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971600" y="253634"/>
            <a:ext cx="1882010" cy="5760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7315801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ayt Numarası Yer Tutucus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BAEE15CE-C205-44E9-BAEA-C576C9E5FC93}" type="slidenum">
              <a:rPr kumimoji="0" lang="en-US" altLang="tr-TR" sz="1600" b="0" i="0" u="none" strike="noStrike" kern="1200" cap="none" spc="0" normalizeH="0" baseline="0" noProof="0" smtClean="0">
                <a:ln>
                  <a:noFill/>
                </a:ln>
                <a:solidFill>
                  <a:srgbClr val="D9D9D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altLang="tr-TR" sz="1600" b="0" i="0" u="none" strike="noStrike" kern="1200" cap="none" spc="0" normalizeH="0" baseline="0" noProof="0" smtClean="0">
              <a:ln>
                <a:noFill/>
              </a:ln>
              <a:solidFill>
                <a:srgbClr val="D9D9D9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graphicFrame>
        <p:nvGraphicFramePr>
          <p:cNvPr id="2" name="Tablo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98927836"/>
              </p:ext>
            </p:extLst>
          </p:nvPr>
        </p:nvGraphicFramePr>
        <p:xfrm>
          <a:off x="179512" y="1844824"/>
          <a:ext cx="8824480" cy="3908861"/>
        </p:xfrm>
        <a:graphic>
          <a:graphicData uri="http://schemas.openxmlformats.org/drawingml/2006/table">
            <a:tbl>
              <a:tblPr>
                <a:tableStyleId>{5DA37D80-6434-44D0-A028-1B22A696006F}</a:tableStyleId>
              </a:tblPr>
              <a:tblGrid>
                <a:gridCol w="3398357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069007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872208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2484908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903998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200" b="1" u="none" strike="noStrike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DESTEK KALEMİ</a:t>
                      </a:r>
                      <a:endParaRPr lang="tr-TR" sz="2200" b="1" i="0" u="none" strike="noStrike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 pitchFamily="34" charset="0"/>
                      </a:endParaRPr>
                    </a:p>
                  </a:txBody>
                  <a:tcPr marL="8285" marR="8285" marT="8285" marB="0" anchor="ctr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200" b="1" u="none" strike="noStrike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DESTEK ORANI</a:t>
                      </a:r>
                      <a:endParaRPr lang="tr-TR" sz="2200" b="1" i="0" u="none" strike="noStrike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 pitchFamily="34" charset="0"/>
                      </a:endParaRPr>
                    </a:p>
                  </a:txBody>
                  <a:tcPr marL="8285" marR="8285" marT="8285" marB="0" anchor="ctr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200" b="1" u="none" strike="noStrike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DESTEK ÜST LİMİTİ($)</a:t>
                      </a:r>
                      <a:endParaRPr lang="tr-TR" sz="2200" b="1" i="0" u="none" strike="noStrike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 pitchFamily="34" charset="0"/>
                      </a:endParaRPr>
                    </a:p>
                  </a:txBody>
                  <a:tcPr marL="8285" marR="8285" marT="8285" marB="0" anchor="ctr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200" b="1" u="none" strike="noStrike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YARARLANICILAR</a:t>
                      </a:r>
                      <a:endParaRPr lang="tr-TR" sz="2200" b="1" i="0" u="none" strike="noStrike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 pitchFamily="34" charset="0"/>
                      </a:endParaRPr>
                    </a:p>
                  </a:txBody>
                  <a:tcPr marL="8285" marR="8285" marT="8285" marB="0" anchor="ctr">
                    <a:solidFill>
                      <a:schemeClr val="accent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40057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İhtiyaç Analizi</a:t>
                      </a:r>
                      <a:endParaRPr lang="tr-TR" sz="20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85" marR="8285" marT="8285" marB="0" anchor="ctr"/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75%</a:t>
                      </a:r>
                      <a:endParaRPr lang="tr-TR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85" marR="8285" marT="8285" marB="0" anchor="ctr"/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400.000</a:t>
                      </a:r>
                      <a:r>
                        <a:rPr lang="tr-TR" sz="2000" u="none" strike="noStrike" dirty="0" smtClean="0">
                          <a:effectLst/>
                        </a:rPr>
                        <a:t>/</a:t>
                      </a:r>
                    </a:p>
                    <a:p>
                      <a:pPr algn="ctr" fontAlgn="ctr"/>
                      <a:r>
                        <a:rPr lang="tr-TR" sz="2000" u="none" strike="noStrike" dirty="0" smtClean="0">
                          <a:effectLst/>
                        </a:rPr>
                        <a:t>Proje</a:t>
                      </a:r>
                      <a:endParaRPr lang="tr-TR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85" marR="8285" marT="8285" marB="0" anchor="ctr"/>
                </a:tc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İşbirliği Kuruluşu</a:t>
                      </a:r>
                      <a:endParaRPr lang="tr-TR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85" marR="8285" marT="8285" marB="0" anchor="ctr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440057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Eğitim</a:t>
                      </a:r>
                      <a:endParaRPr lang="tr-TR" sz="20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85" marR="8285" marT="8285" marB="0" anchor="ctr"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440057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Danışmanlık</a:t>
                      </a:r>
                      <a:endParaRPr lang="tr-TR" sz="20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85" marR="8285" marT="8285" marB="0" anchor="ctr"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1066807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İstihdam </a:t>
                      </a:r>
                      <a:endParaRPr lang="tr-TR" sz="20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85" marR="8285" marT="8285" marB="0" anchor="ctr"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525448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Yurt Dışı/Yurt İçi Tanıtım</a:t>
                      </a:r>
                      <a:endParaRPr lang="tr-TR" sz="20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85" marR="8285" marT="82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75%</a:t>
                      </a:r>
                      <a:endParaRPr lang="tr-TR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85" marR="8285" marT="82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150.000</a:t>
                      </a:r>
                      <a:r>
                        <a:rPr lang="tr-TR" sz="2000" u="none" strike="noStrike" dirty="0" smtClean="0">
                          <a:effectLst/>
                        </a:rPr>
                        <a:t>/</a:t>
                      </a:r>
                    </a:p>
                    <a:p>
                      <a:pPr algn="ctr" fontAlgn="ctr"/>
                      <a:r>
                        <a:rPr lang="tr-TR" sz="2000" u="none" strike="noStrike" dirty="0" smtClean="0">
                          <a:effectLst/>
                        </a:rPr>
                        <a:t>Faaliyet</a:t>
                      </a:r>
                      <a:endParaRPr lang="tr-TR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85" marR="8285" marT="8285" marB="0" anchor="ctr"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3" name="Metin kutusu 2"/>
          <p:cNvSpPr txBox="1"/>
          <p:nvPr/>
        </p:nvSpPr>
        <p:spPr>
          <a:xfrm>
            <a:off x="1331640" y="1180798"/>
            <a:ext cx="7236296" cy="400110"/>
          </a:xfrm>
          <a:prstGeom prst="rect">
            <a:avLst/>
          </a:prstGeom>
          <a:solidFill>
            <a:schemeClr val="accent1">
              <a:alpha val="64000"/>
            </a:schemeClr>
          </a:solidFill>
          <a:ln>
            <a:solidFill>
              <a:schemeClr val="accent5">
                <a:lumMod val="50000"/>
              </a:schemeClr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Arial" charset="0"/>
              </a:rPr>
              <a:t>HİZMET SEKTÖRÜNÜN REKABET GÜCÜNÜN ARTIRILMASI</a:t>
            </a:r>
          </a:p>
        </p:txBody>
      </p:sp>
      <p:sp>
        <p:nvSpPr>
          <p:cNvPr id="7" name="Unvan 1"/>
          <p:cNvSpPr txBox="1">
            <a:spLocks/>
          </p:cNvSpPr>
          <p:nvPr/>
        </p:nvSpPr>
        <p:spPr bwMode="auto">
          <a:xfrm>
            <a:off x="2087091" y="302965"/>
            <a:ext cx="7093421" cy="4768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4000" b="1" kern="1200">
                <a:solidFill>
                  <a:schemeClr val="bg1"/>
                </a:solidFill>
                <a:effectLst>
                  <a:outerShdw blurRad="50800" dist="38100" dir="18900000" algn="bl" rotWithShape="0">
                    <a:srgbClr val="4D968B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lvl="0">
              <a:defRPr/>
            </a:pPr>
            <a:r>
              <a:rPr lang="tr-TR" sz="1600" dirty="0" smtClean="0">
                <a:solidFill>
                  <a:prstClr val="white"/>
                </a:solidFill>
                <a:effectLst/>
                <a:cs typeface="Arial" charset="0"/>
              </a:rPr>
              <a:t>HİZMET </a:t>
            </a:r>
            <a:r>
              <a:rPr lang="tr-TR" sz="1600" dirty="0">
                <a:solidFill>
                  <a:prstClr val="white"/>
                </a:solidFill>
                <a:effectLst/>
                <a:cs typeface="Arial" charset="0"/>
              </a:rPr>
              <a:t>SEKTÖRÜNÜN REKABET GÜCÜNÜN </a:t>
            </a:r>
            <a:r>
              <a:rPr lang="tr-TR" sz="1600" dirty="0" smtClean="0">
                <a:solidFill>
                  <a:prstClr val="white"/>
                </a:solidFill>
                <a:effectLst/>
                <a:cs typeface="Arial" charset="0"/>
              </a:rPr>
              <a:t>ARTIRILMASI DESTEĞİ</a:t>
            </a:r>
          </a:p>
          <a:p>
            <a:pPr lvl="0">
              <a:defRPr/>
            </a:pPr>
            <a:r>
              <a:rPr lang="tr-TR" sz="1600" dirty="0"/>
              <a:t>(2015/8 sayılı KARAR)</a:t>
            </a:r>
            <a:endParaRPr lang="tr-TR" sz="1600" dirty="0">
              <a:solidFill>
                <a:prstClr val="white"/>
              </a:solidFill>
              <a:effectLst/>
              <a:cs typeface="Arial" charset="0"/>
            </a:endParaRPr>
          </a:p>
        </p:txBody>
      </p:sp>
      <p:pic>
        <p:nvPicPr>
          <p:cNvPr id="8" name="Resim 7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966699" y="240170"/>
            <a:ext cx="1882010" cy="5760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0230593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Unvan 5"/>
          <p:cNvSpPr>
            <a:spLocks noGrp="1"/>
          </p:cNvSpPr>
          <p:nvPr>
            <p:ph type="title"/>
          </p:nvPr>
        </p:nvSpPr>
        <p:spPr>
          <a:xfrm>
            <a:off x="973138" y="363030"/>
            <a:ext cx="8027987" cy="395288"/>
          </a:xfrm>
        </p:spPr>
        <p:txBody>
          <a:bodyPr/>
          <a:lstStyle/>
          <a:p>
            <a:pPr>
              <a:defRPr/>
            </a:pPr>
            <a:r>
              <a:rPr lang="tr-TR" sz="2000" dirty="0" smtClean="0"/>
              <a:t>İŞBİRLİĞİ KURULUŞLARI </a:t>
            </a:r>
            <a:r>
              <a:rPr lang="tr-TR" sz="2000" dirty="0"/>
              <a:t>DESTEĞİ (2015/8 sayılı KARAR)</a:t>
            </a:r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55AF8228-6BF9-428F-B5D1-DBB6706EE96C}" type="slidenum">
              <a:rPr kumimoji="0" lang="en-US" altLang="tr-TR" sz="1600" b="0" i="0" u="none" strike="noStrike" kern="1200" cap="none" spc="0" normalizeH="0" baseline="0" noProof="0" smtClean="0">
                <a:ln>
                  <a:noFill/>
                </a:ln>
                <a:solidFill>
                  <a:srgbClr val="D9D9D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altLang="tr-TR" sz="1600" b="0" i="0" u="none" strike="noStrike" kern="1200" cap="none" spc="0" normalizeH="0" baseline="0" noProof="0" smtClean="0">
              <a:ln>
                <a:noFill/>
              </a:ln>
              <a:solidFill>
                <a:srgbClr val="D9D9D9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graphicFrame>
        <p:nvGraphicFramePr>
          <p:cNvPr id="13" name="Tablo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4900155"/>
              </p:ext>
            </p:extLst>
          </p:nvPr>
        </p:nvGraphicFramePr>
        <p:xfrm>
          <a:off x="166255" y="853692"/>
          <a:ext cx="8726225" cy="5386951"/>
        </p:xfrm>
        <a:graphic>
          <a:graphicData uri="http://schemas.openxmlformats.org/drawingml/2006/table">
            <a:tbl>
              <a:tblPr>
                <a:tableStyleId>{5DA37D80-6434-44D0-A028-1B22A696006F}</a:tableStyleId>
              </a:tblPr>
              <a:tblGrid>
                <a:gridCol w="3360519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06553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607077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2693099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720678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200" b="1" u="none" strike="noStrike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DESTEK KALEMİ</a:t>
                      </a:r>
                      <a:endParaRPr lang="tr-TR" sz="2200" b="1" i="0" u="none" strike="noStrike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 pitchFamily="34" charset="0"/>
                      </a:endParaRPr>
                    </a:p>
                  </a:txBody>
                  <a:tcPr marL="8285" marR="8285" marT="8285" marB="0" anchor="ctr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200" b="1" u="none" strike="noStrike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DESTEK ORANI</a:t>
                      </a:r>
                      <a:endParaRPr lang="tr-TR" sz="2200" b="1" i="0" u="none" strike="noStrike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 pitchFamily="34" charset="0"/>
                      </a:endParaRPr>
                    </a:p>
                  </a:txBody>
                  <a:tcPr marL="8285" marR="8285" marT="8285" marB="0" anchor="ctr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200" b="1" u="none" strike="noStrike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DESTEK ÜST LİMİTİ($)</a:t>
                      </a:r>
                      <a:endParaRPr lang="tr-TR" sz="2200" b="1" i="0" u="none" strike="noStrike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 pitchFamily="34" charset="0"/>
                      </a:endParaRPr>
                    </a:p>
                  </a:txBody>
                  <a:tcPr marL="8285" marR="8285" marT="8285" marB="0" anchor="ctr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200" b="1" u="none" strike="noStrike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YARARLANICILAR</a:t>
                      </a:r>
                      <a:endParaRPr lang="tr-TR" sz="2200" b="1" i="0" u="none" strike="noStrike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 pitchFamily="34" charset="0"/>
                      </a:endParaRPr>
                    </a:p>
                  </a:txBody>
                  <a:tcPr marL="8285" marR="8285" marT="8285" marB="0" anchor="ctr">
                    <a:solidFill>
                      <a:schemeClr val="accent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720678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u="none" strike="noStrike" dirty="0">
                          <a:effectLst/>
                        </a:rPr>
                        <a:t>Milli Fuar Tanıtım</a:t>
                      </a:r>
                      <a:endParaRPr lang="tr-TR" sz="16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85" marR="8285" marT="82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u="none" strike="noStrike">
                          <a:effectLst/>
                        </a:rPr>
                        <a:t>75%</a:t>
                      </a:r>
                      <a:endParaRPr lang="tr-TR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85" marR="8285" marT="82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u="none" strike="noStrike">
                          <a:effectLst/>
                        </a:rPr>
                        <a:t>120 bin/fuar</a:t>
                      </a:r>
                      <a:endParaRPr lang="tr-TR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85" marR="8285" marT="82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u="none" strike="noStrike" dirty="0">
                          <a:effectLst/>
                        </a:rPr>
                        <a:t>İşbirliği Kuruluşları ve Organizatör Firma</a:t>
                      </a:r>
                      <a:endParaRPr lang="tr-T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85" marR="8285" marT="8285" marB="0" anchor="ctr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71599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u="none" strike="noStrike" dirty="0">
                          <a:effectLst/>
                        </a:rPr>
                        <a:t>Milli Fuar Katılım</a:t>
                      </a:r>
                      <a:endParaRPr lang="tr-TR" sz="16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85" marR="8285" marT="8285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tr-TR" sz="1600" u="none" strike="noStrike">
                          <a:effectLst/>
                        </a:rPr>
                        <a:t>50%</a:t>
                      </a:r>
                      <a:endParaRPr lang="tr-TR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85" marR="8285" marT="8285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tr-TR" sz="1600" u="none" strike="noStrike" dirty="0">
                          <a:effectLst/>
                        </a:rPr>
                        <a:t>15 bin/fuar</a:t>
                      </a:r>
                      <a:endParaRPr lang="tr-T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85" marR="8285" marT="8285" marB="0" anchor="ctr"/>
                </a:tc>
                <a:tc rowSpan="10">
                  <a:txBody>
                    <a:bodyPr/>
                    <a:lstStyle/>
                    <a:p>
                      <a:pPr algn="ctr" fontAlgn="ctr"/>
                      <a:r>
                        <a:rPr lang="tr-TR" sz="1600" u="none" strike="noStrike" dirty="0">
                          <a:effectLst/>
                        </a:rPr>
                        <a:t>İşbirliği Kuruluşları</a:t>
                      </a:r>
                      <a:endParaRPr lang="tr-T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85" marR="8285" marT="8285" marB="0" anchor="ctr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71599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u="none" strike="noStrike" dirty="0">
                          <a:effectLst/>
                        </a:rPr>
                        <a:t>Bireysel Fuar Katılım</a:t>
                      </a:r>
                      <a:endParaRPr lang="tr-TR" sz="16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85" marR="8285" marT="8285" marB="0" anchor="ctr"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71599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u="none" strike="noStrike" dirty="0">
                          <a:effectLst/>
                        </a:rPr>
                        <a:t>Reklam, Tanıtım, </a:t>
                      </a:r>
                      <a:r>
                        <a:rPr lang="tr-TR" sz="1600" u="none" strike="noStrike" dirty="0" smtClean="0">
                          <a:effectLst/>
                        </a:rPr>
                        <a:t>Pazarlama *</a:t>
                      </a:r>
                      <a:endParaRPr lang="tr-TR" sz="16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85" marR="8285" marT="8285" marB="0" anchor="ctr"/>
                </a:tc>
                <a:tc rowSpan="8">
                  <a:txBody>
                    <a:bodyPr/>
                    <a:lstStyle/>
                    <a:p>
                      <a:pPr algn="ctr" fontAlgn="ctr"/>
                      <a:r>
                        <a:rPr lang="tr-TR" sz="1600" u="none" strike="noStrike">
                          <a:effectLst/>
                        </a:rPr>
                        <a:t>70%</a:t>
                      </a:r>
                      <a:endParaRPr lang="tr-TR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85" marR="8285" marT="82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u="none" strike="noStrike" dirty="0">
                          <a:effectLst/>
                        </a:rPr>
                        <a:t>500 bin/yıl</a:t>
                      </a:r>
                      <a:endParaRPr lang="tr-T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85" marR="8285" marT="8285" marB="0" anchor="ctr"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371599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u="none" strike="noStrike" dirty="0">
                          <a:effectLst/>
                        </a:rPr>
                        <a:t>Yurt Dışı </a:t>
                      </a:r>
                      <a:r>
                        <a:rPr lang="tr-TR" sz="1600" u="none" strike="noStrike" dirty="0" smtClean="0">
                          <a:effectLst/>
                        </a:rPr>
                        <a:t>Birim *</a:t>
                      </a:r>
                      <a:endParaRPr lang="tr-TR" sz="16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85" marR="8285" marT="8285" marB="0" anchor="ctr"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u="none" strike="noStrike" dirty="0">
                          <a:effectLst/>
                        </a:rPr>
                        <a:t>300 bin/birim/yıl</a:t>
                      </a:r>
                      <a:endParaRPr lang="tr-T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85" marR="8285" marT="8285" marB="0" anchor="ctr"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371599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u="none" strike="noStrike" dirty="0">
                          <a:effectLst/>
                        </a:rPr>
                        <a:t>Alım Heyeti / Tic. </a:t>
                      </a:r>
                      <a:r>
                        <a:rPr lang="tr-TR" sz="1600" u="none" strike="noStrike" dirty="0" smtClean="0">
                          <a:effectLst/>
                        </a:rPr>
                        <a:t>Heyeti ** </a:t>
                      </a:r>
                      <a:endParaRPr lang="tr-TR" sz="16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85" marR="8285" marT="8285" marB="0" anchor="ctr"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u="none" strike="noStrike" dirty="0">
                          <a:effectLst/>
                        </a:rPr>
                        <a:t>150 bin/heyet</a:t>
                      </a:r>
                      <a:endParaRPr lang="tr-T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85" marR="8285" marT="8285" marB="0" anchor="ctr"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371599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u="none" strike="noStrike" dirty="0">
                          <a:effectLst/>
                        </a:rPr>
                        <a:t>Yurt İçi Tanıtım</a:t>
                      </a:r>
                      <a:endParaRPr lang="tr-TR" sz="16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85" marR="8285" marT="8285" marB="0" anchor="ctr"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u="none" strike="noStrike" dirty="0">
                          <a:effectLst/>
                        </a:rPr>
                        <a:t>100 bin/program</a:t>
                      </a:r>
                      <a:endParaRPr lang="tr-T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85" marR="8285" marT="8285" marB="0" anchor="ctr"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371599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u="none" strike="noStrike" dirty="0">
                          <a:effectLst/>
                        </a:rPr>
                        <a:t>Yurt İçi Eğitim</a:t>
                      </a:r>
                      <a:endParaRPr lang="tr-TR" sz="16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85" marR="8285" marT="8285" marB="0" anchor="ctr"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u="none" strike="noStrike" dirty="0">
                          <a:effectLst/>
                        </a:rPr>
                        <a:t>300 bin/program</a:t>
                      </a:r>
                      <a:endParaRPr lang="tr-T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85" marR="8285" marT="8285" marB="0" anchor="ctr"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371599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u="none" strike="noStrike" dirty="0" smtClean="0">
                          <a:effectLst/>
                        </a:rPr>
                        <a:t>Yarışma/Etkinlik</a:t>
                      </a:r>
                      <a:r>
                        <a:rPr lang="tr-TR" sz="1600" u="none" strike="noStrike" baseline="0" dirty="0" smtClean="0">
                          <a:effectLst/>
                        </a:rPr>
                        <a:t> (TİM – İB)</a:t>
                      </a:r>
                      <a:endParaRPr lang="tr-TR" sz="16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85" marR="8285" marT="8285" marB="0" anchor="ctr"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u="none" strike="noStrike" dirty="0">
                          <a:effectLst/>
                        </a:rPr>
                        <a:t>200 bin/etkinlik</a:t>
                      </a:r>
                      <a:endParaRPr lang="tr-T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85" marR="8285" marT="8285" marB="0" anchor="ctr"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720678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u="none" strike="noStrike" dirty="0">
                          <a:effectLst/>
                        </a:rPr>
                        <a:t>Rapor ve Yurtdışı Şirket Alımı Danışmanlığı</a:t>
                      </a:r>
                      <a:endParaRPr lang="tr-TR" sz="16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85" marR="8285" marT="8285" marB="0" anchor="ctr"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u="none" strike="noStrike" dirty="0">
                          <a:effectLst/>
                        </a:rPr>
                        <a:t>300 bin/yıl</a:t>
                      </a:r>
                      <a:endParaRPr lang="tr-T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85" marR="8285" marT="8285" marB="0" anchor="ctr"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  <a:tr h="248797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u="none" strike="noStrike" dirty="0">
                          <a:effectLst/>
                        </a:rPr>
                        <a:t>Reklam (Film)</a:t>
                      </a:r>
                      <a:endParaRPr lang="tr-TR" sz="16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85" marR="8285" marT="8285" marB="0" anchor="ctr"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u="none" strike="noStrike" dirty="0">
                          <a:effectLst/>
                        </a:rPr>
                        <a:t>200 bin/Film</a:t>
                      </a:r>
                      <a:endParaRPr lang="tr-T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85" marR="8285" marT="8285" marB="0" anchor="ctr"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11"/>
                  </a:ext>
                </a:extLst>
              </a:tr>
            </a:tbl>
          </a:graphicData>
        </a:graphic>
      </p:graphicFrame>
      <p:pic>
        <p:nvPicPr>
          <p:cNvPr id="7" name="Resim 6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973138" y="272642"/>
            <a:ext cx="1882010" cy="576064"/>
          </a:xfrm>
          <a:prstGeom prst="rect">
            <a:avLst/>
          </a:prstGeom>
        </p:spPr>
      </p:pic>
      <p:sp>
        <p:nvSpPr>
          <p:cNvPr id="2" name="Metin kutusu 1"/>
          <p:cNvSpPr txBox="1"/>
          <p:nvPr/>
        </p:nvSpPr>
        <p:spPr>
          <a:xfrm>
            <a:off x="251520" y="6270071"/>
            <a:ext cx="78488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dirty="0" smtClean="0"/>
              <a:t>* En fazla 4 Yıl              ** 10 ‘ar adet heyet/yıl</a:t>
            </a:r>
            <a:endParaRPr lang="tr-TR" sz="1600" dirty="0"/>
          </a:p>
        </p:txBody>
      </p:sp>
    </p:spTree>
    <p:extLst>
      <p:ext uri="{BB962C8B-B14F-4D97-AF65-F5344CB8AC3E}">
        <p14:creationId xmlns:p14="http://schemas.microsoft.com/office/powerpoint/2010/main" val="2548240507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prstClr val="whit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 idx="4294967295"/>
          </p:nvPr>
        </p:nvSpPr>
        <p:spPr>
          <a:xfrm>
            <a:off x="2704529" y="355677"/>
            <a:ext cx="6403975" cy="395288"/>
          </a:xfrm>
        </p:spPr>
        <p:txBody>
          <a:bodyPr>
            <a:noAutofit/>
          </a:bodyPr>
          <a:lstStyle/>
          <a:p>
            <a:pPr algn="r" eaLnBrk="1" hangingPunct="1"/>
            <a:r>
              <a:rPr lang="tr-TR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HİZMETLER SEKTÖRÜ-İSTATİSTİKLER (2015/8 </a:t>
            </a:r>
            <a:r>
              <a:rPr lang="tr-TR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sayılı KARAR)</a:t>
            </a:r>
            <a:endParaRPr lang="en-US" sz="20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" name="Slayt Numarası Yer Tutucusu 1"/>
          <p:cNvSpPr txBox="1">
            <a:spLocks noGrp="1"/>
          </p:cNvSpPr>
          <p:nvPr/>
        </p:nvSpPr>
        <p:spPr>
          <a:xfrm>
            <a:off x="8429625" y="6524625"/>
            <a:ext cx="571500" cy="252413"/>
          </a:xfrm>
          <a:prstGeom prst="rect">
            <a:avLst/>
          </a:prstGeom>
          <a:noFill/>
        </p:spPr>
        <p:txBody>
          <a:bodyPr/>
          <a:lstStyle/>
          <a:p>
            <a:pPr algn="ctr">
              <a:defRPr/>
            </a:pPr>
            <a:fld id="{90575559-9F26-47C0-A9CD-DE5AD9B93B3C}" type="slidenum">
              <a:rPr lang="en-US" sz="1600">
                <a:solidFill>
                  <a:prstClr val="white">
                    <a:lumMod val="8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Arial" pitchFamily="34" charset="0"/>
              </a:rPr>
              <a:pPr algn="ctr">
                <a:defRPr/>
              </a:pPr>
              <a:t>9</a:t>
            </a:fld>
            <a:endParaRPr lang="en-US" sz="1600" dirty="0">
              <a:solidFill>
                <a:prstClr val="white">
                  <a:lumMod val="85000"/>
                </a:prst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Arial" pitchFamily="34" charset="0"/>
            </a:endParaRPr>
          </a:p>
        </p:txBody>
      </p:sp>
      <p:sp>
        <p:nvSpPr>
          <p:cNvPr id="15" name="Rectangle 21"/>
          <p:cNvSpPr>
            <a:spLocks noChangeArrowheads="1"/>
          </p:cNvSpPr>
          <p:nvPr/>
        </p:nvSpPr>
        <p:spPr bwMode="auto">
          <a:xfrm>
            <a:off x="290287" y="3821388"/>
            <a:ext cx="8592455" cy="447633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outerShdw blurRad="63500" dist="17961" dir="2700000" algn="ctr" rotWithShape="0">
              <a:srgbClr val="000000">
                <a:alpha val="74997"/>
              </a:srgbClr>
            </a:outerShdw>
          </a:effectLst>
          <a:extLst/>
        </p:spPr>
        <p:txBody>
          <a:bodyPr wrap="none" lIns="0" tIns="0" rIns="0" bIns="0" anchor="ctr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tr-TR" sz="2400" b="1" dirty="0" smtClean="0">
                <a:solidFill>
                  <a:schemeClr val="bg1"/>
                </a:solidFill>
              </a:rPr>
              <a:t>Yapılan Ödemeler (TL)</a:t>
            </a:r>
            <a:endParaRPr lang="tr-TR" sz="24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21" name="Rectangle 21"/>
          <p:cNvSpPr>
            <a:spLocks noChangeArrowheads="1"/>
          </p:cNvSpPr>
          <p:nvPr/>
        </p:nvSpPr>
        <p:spPr bwMode="auto">
          <a:xfrm>
            <a:off x="290287" y="836712"/>
            <a:ext cx="8592455" cy="400058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outerShdw blurRad="63500" dist="17961" dir="2700000" algn="ctr" rotWithShape="0">
              <a:srgbClr val="000000">
                <a:alpha val="74997"/>
              </a:srgbClr>
            </a:outerShdw>
          </a:effectLst>
          <a:extLst/>
        </p:spPr>
        <p:txBody>
          <a:bodyPr wrap="none" lIns="0" tIns="0" rIns="0" bIns="0" anchor="ctr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tr-TR" sz="2400" b="1" dirty="0" smtClean="0">
                <a:solidFill>
                  <a:schemeClr val="bg1"/>
                </a:solidFill>
              </a:rPr>
              <a:t>Sonuçlanan Başvuru Sayısı (Adet) </a:t>
            </a:r>
            <a:endParaRPr lang="tr-TR" sz="2400" b="1" dirty="0">
              <a:solidFill>
                <a:schemeClr val="bg1"/>
              </a:solidFill>
              <a:cs typeface="Arial" pitchFamily="34" charset="0"/>
            </a:endParaRPr>
          </a:p>
        </p:txBody>
      </p:sp>
      <p:graphicFrame>
        <p:nvGraphicFramePr>
          <p:cNvPr id="11" name="Grafik 10"/>
          <p:cNvGraphicFramePr/>
          <p:nvPr>
            <p:extLst>
              <p:ext uri="{D42A27DB-BD31-4B8C-83A1-F6EECF244321}">
                <p14:modId xmlns:p14="http://schemas.microsoft.com/office/powerpoint/2010/main" val="1769275215"/>
              </p:ext>
            </p:extLst>
          </p:nvPr>
        </p:nvGraphicFramePr>
        <p:xfrm>
          <a:off x="290286" y="1377875"/>
          <a:ext cx="8592456" cy="21231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2" name="Object 2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87236697"/>
              </p:ext>
            </p:extLst>
          </p:nvPr>
        </p:nvGraphicFramePr>
        <p:xfrm>
          <a:off x="309709" y="4045204"/>
          <a:ext cx="8592455" cy="22556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pic>
        <p:nvPicPr>
          <p:cNvPr id="10" name="Resim 9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899592" y="260648"/>
            <a:ext cx="1882010" cy="576064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290287" y="3428999"/>
            <a:ext cx="446449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400" dirty="0" smtClean="0"/>
              <a:t>2017 : 351 adet</a:t>
            </a:r>
            <a:endParaRPr lang="tr-TR" sz="1400" dirty="0"/>
          </a:p>
        </p:txBody>
      </p:sp>
      <p:sp>
        <p:nvSpPr>
          <p:cNvPr id="13" name="TextBox 12"/>
          <p:cNvSpPr txBox="1"/>
          <p:nvPr/>
        </p:nvSpPr>
        <p:spPr>
          <a:xfrm>
            <a:off x="290287" y="6142135"/>
            <a:ext cx="446449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400" dirty="0" smtClean="0"/>
              <a:t>2017 : 10.368.512 TL</a:t>
            </a:r>
            <a:endParaRPr lang="tr-TR" sz="1400" dirty="0"/>
          </a:p>
        </p:txBody>
      </p:sp>
    </p:spTree>
    <p:extLst>
      <p:ext uri="{BB962C8B-B14F-4D97-AF65-F5344CB8AC3E}">
        <p14:creationId xmlns:p14="http://schemas.microsoft.com/office/powerpoint/2010/main" val="2524794303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9_Tema1EAD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1_Tema1EAD">
  <a:themeElements>
    <a:clrScheme name="Mustafa">
      <a:dk1>
        <a:srgbClr val="494949"/>
      </a:dk1>
      <a:lt1>
        <a:sysClr val="window" lastClr="FFFFFF"/>
      </a:lt1>
      <a:dk2>
        <a:srgbClr val="6D6D6D"/>
      </a:dk2>
      <a:lt2>
        <a:srgbClr val="E7DEC9"/>
      </a:lt2>
      <a:accent1>
        <a:srgbClr val="4D968B"/>
      </a:accent1>
      <a:accent2>
        <a:srgbClr val="FED46B"/>
      </a:accent2>
      <a:accent3>
        <a:srgbClr val="C00000"/>
      </a:accent3>
      <a:accent4>
        <a:srgbClr val="B9D679"/>
      </a:accent4>
      <a:accent5>
        <a:srgbClr val="964305"/>
      </a:accent5>
      <a:accent6>
        <a:srgbClr val="8898C3"/>
      </a:accent6>
      <a:hlink>
        <a:srgbClr val="66A53B"/>
      </a:hlink>
      <a:folHlink>
        <a:srgbClr val="7F670E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heme1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10_Tema1EAD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8510</TotalTime>
  <Words>967</Words>
  <Application>Microsoft Office PowerPoint</Application>
  <PresentationFormat>Ekran Gösterisi (4:3)</PresentationFormat>
  <Paragraphs>323</Paragraphs>
  <Slides>15</Slides>
  <Notes>15</Notes>
  <HiddenSlides>0</HiddenSlides>
  <MMClips>0</MMClips>
  <ScaleCrop>false</ScaleCrop>
  <HeadingPairs>
    <vt:vector size="4" baseType="variant">
      <vt:variant>
        <vt:lpstr>Tema</vt:lpstr>
      </vt:variant>
      <vt:variant>
        <vt:i4>5</vt:i4>
      </vt:variant>
      <vt:variant>
        <vt:lpstr>Slayt Başlıkları</vt:lpstr>
      </vt:variant>
      <vt:variant>
        <vt:i4>15</vt:i4>
      </vt:variant>
    </vt:vector>
  </HeadingPairs>
  <TitlesOfParts>
    <vt:vector size="20" baseType="lpstr">
      <vt:lpstr>Default Design</vt:lpstr>
      <vt:lpstr>9_Tema1EAD</vt:lpstr>
      <vt:lpstr>11_Tema1EAD</vt:lpstr>
      <vt:lpstr>Theme1</vt:lpstr>
      <vt:lpstr>10_Tema1EAD</vt:lpstr>
      <vt:lpstr>PowerPoint Sunusu</vt:lpstr>
      <vt:lpstr> MEVCUT DESTEKLER-GENEL (HİZMET İHRACATI)</vt:lpstr>
      <vt:lpstr> MEVCUT DESTEKLER-SEKTÖREL (HİZMET İHRACATI)</vt:lpstr>
      <vt:lpstr>SAĞLIK, BİLİŞİM, EĞİTİM VE FİLM SEKTÖRÜ DESTEĞİ-GENEL (2015/8 sayılı KARAR)</vt:lpstr>
      <vt:lpstr>SAĞLIK,  FİLM SEKTÖRÜ DESTEĞİ –SEKTÖREL (2015/8 sayılı KARAR)</vt:lpstr>
      <vt:lpstr>BİLİŞİM, EĞİTİM SEKTÖRÜ DESTEĞİ –SEKTÖREL (2015/8 sayılı KARAR)</vt:lpstr>
      <vt:lpstr>PowerPoint Sunusu</vt:lpstr>
      <vt:lpstr>İŞBİRLİĞİ KURULUŞLARI DESTEĞİ (2015/8 sayılı KARAR)</vt:lpstr>
      <vt:lpstr>HİZMETLER SEKTÖRÜ-İSTATİSTİKLER (2015/8 sayılı KARAR)</vt:lpstr>
      <vt:lpstr>MARKA/TURQUALITY ® DESTEĞİ (HİZMET SEKTÖRÜ)  (2015/9 sayılı KARAR)</vt:lpstr>
      <vt:lpstr>Markalaşma ve Turquality ® Programları  - Kapsam</vt:lpstr>
      <vt:lpstr>HİZMETLER TURQUALITY® PROGRAMI- İSTATİSTİKLER (2015/9 sayılı KARAR)</vt:lpstr>
      <vt:lpstr>TEKNİK MÜŞAVİRLİK DESTEĞİ (2014/10 sayılı KARAR) </vt:lpstr>
      <vt:lpstr>TEKNİK MÜŞAVİRLİK SEKTÖRÜ-İSTATİSTİKLER (2014/10 sayılı KARAR)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İkili Ticari İlişkiler</dc:title>
  <dc:creator>Mehmet Ahmet DEMİR</dc:creator>
  <cp:lastModifiedBy>toplanti_c3</cp:lastModifiedBy>
  <cp:revision>1007</cp:revision>
  <cp:lastPrinted>2017-01-02T15:00:05Z</cp:lastPrinted>
  <dcterms:created xsi:type="dcterms:W3CDTF">2016-02-01T09:13:24Z</dcterms:created>
  <dcterms:modified xsi:type="dcterms:W3CDTF">2017-07-25T10:15:06Z</dcterms:modified>
</cp:coreProperties>
</file>